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5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439C8-6D15-4C74-B63E-E316D60CE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A0E54-2BD9-4266-B3CB-43E03F122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9767A-506D-4DB8-9CDC-BED42CE9B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86306-A27D-4420-80EA-971D42278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8FD02E-13F3-4FBF-BD92-19BFE5594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138F21-681A-4475-8C0D-7965AC568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23B1E8-B833-42FF-AEBC-60D06407B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A8991-552F-4570-B3DB-23D8E2F7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53201-9A07-4154-B65A-1EB00A33D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3FD03-4DAB-4032-BD33-047E4C7D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C47A7-A2D4-4CBB-A364-7228761A8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140" r:id="rId2"/>
    <p:sldLayoutId id="2147489141" r:id="rId3"/>
    <p:sldLayoutId id="2147489142" r:id="rId4"/>
    <p:sldLayoutId id="2147489143" r:id="rId5"/>
    <p:sldLayoutId id="2147489144" r:id="rId6"/>
    <p:sldLayoutId id="2147489145" r:id="rId7"/>
    <p:sldLayoutId id="2147489146" r:id="rId8"/>
    <p:sldLayoutId id="2147489147" r:id="rId9"/>
    <p:sldLayoutId id="2147489148" r:id="rId10"/>
    <p:sldLayoutId id="214748914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76010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商业计划书与创业融资详解PPT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商业计划书概述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商业计划书的核心内容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商业计划书的撰写技巧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创业融资详解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商业计划书与融资实战案例分析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https://d.book118.com/748076010074006027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商业计划书与创业融资详解PPT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2024-09-05T11:53:41.026</cp:lastPrinted>
  <dcterms:created xsi:type="dcterms:W3CDTF">2024-09-05T03:53:41Z</dcterms:created>
  <dcterms:modified xsi:type="dcterms:W3CDTF">2024-09-05T03:53:43Z</dcterms:modified>
</cp:coreProperties>
</file>