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969B79-4318-4270-88A8-59C43CDCD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F21894-545B-4709-ADC4-90CF22D8C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E6CA95-1C0C-40BF-A5C4-B20F89DBA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F3A0AE-3249-4F04-BF5D-317CA2CE18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B5E4BE-140E-479A-90BD-0FD148FADF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A350A6-6C24-4D69-8C44-271CD6AFD8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DE95A6-FAE5-4097-BF55-EDBF49723E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C50D73-A182-4738-8DD7-91263F176F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E65F9F-E523-4B63-AE6B-9A7AA29D43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6A2741-9FAF-4CB8-9993-4105F0238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53045-A2BA-4A96-AA99-7D94C1125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7603011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椎间盘髓核自发性吸收分析</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椎间盘髓核自发性吸收概述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椎间盘髓核自发性吸收的影响因素</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椎间盘髓核自发性吸收的诊断与检测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椎间盘髓核自发性吸收的治疗与预防</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椎间盘髓核自发性吸收的未来研究方向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椎间盘髓核自发性吸收概述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37" r="253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椎间盘髓核自发性吸收是指椎间盘内部的髓核组织在没有明显外部因素作用的情况下自行缩小或消失的现象。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自发性吸收通常是一个缓慢的过程，可能伴随着椎间盘高度的降低和硬度的变化，但也可能导致椎间盘退变和神经根压迫等并发症。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50" r="166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自发性吸收可能是由于椎间盘内部的细胞凋亡和自噬过程引起的。这些过程会导致细胞死亡和组织降解，从而引起髓核的缩小或消失。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细胞凋亡与自噬</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椎间盘髓核的自发性吸收也可能与酶解作用有关。酶是一类生物催化剂，能够加速生物体内的化学反应。在椎间盘退变过程中，酶可能降解髓核组织，导致其自发性吸收。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酶解作用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自发性吸收的病例通常在影像学检查中被偶然发现。患者可能没有明显的症状或仅有轻微的腰痛或坐骨神经痛。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椎间盘髓核自发性吸收的发病率相对较低，但随着影像学技术的进步，越来越多的病例被发现。在某些情况下，自发性吸收可能与椎间盘退变或腰椎间盘突出有关。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病例与发病率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椎间盘髓核自发性吸收的影响因素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531" r="2253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年龄是影响椎间盘髓核自发性吸收的重要因素。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随着年龄的增长，椎间盘髓核的水分含量逐渐减少，纤维环的弹性和韧性也降低，这使得髓核更容易发生自发性吸收。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性别</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男性比女性更容易发生椎间盘髓核自发性吸收。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男性的椎间盘髓核通常比女性更大，这可能与男性更容易发生椎间盘退行性改变有关，从而导致髓核自发性吸收的发生率增加。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不良的生活习惯可以增加椎间盘髓核自发性吸收的风险。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长期久坐、缺乏运动、不良姿势等生活习惯可能导致椎间盘受到过度的压力和剪切力，加速椎间盘退行性改变，从而促进髓核自发性吸收的发生。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生活习惯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遗传因素对椎间盘髓核自发性吸收具有一定的影响。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研究发现，某些基因变异与椎间盘髓核自发性吸收的发生有关。这些基因变异可能影响椎间盘的结构和功能，使其更容易发生退行性改变和自发性吸收。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椎间盘髓核自发性吸收的诊断与检测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https://d.book118.com/748076030117006030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2024-09-07T08:27:43.666</cp:lastPrinted>
  <dcterms:created xsi:type="dcterms:W3CDTF">2024-09-07T00:27:43Z</dcterms:created>
  <dcterms:modified xsi:type="dcterms:W3CDTF">2024-09-07T00:27:45Z</dcterms:modified>
</cp:coreProperties>
</file>