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CF6BA-29DF-4071-8654-3C1E3895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4D10A-B8C6-44D3-99CA-2296FCA62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943DB-FF6F-4AAD-8BB0-3EB00E653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11E18-A0DD-44FB-801E-71EE71A3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87ACE-0F88-4294-BCC8-32B7CD58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8AF5F-902A-45E4-8586-4010AABF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1EE64-2F4C-424D-A922-28560E38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FE865-16F0-463C-AE33-3A8CEF5DF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4B57F-C109-4A6D-8DD5-CC7123DD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08EC9-BBC6-44F8-8BD6-5867754F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05C61-307C-4CDA-BDD5-A32D3A971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002710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家庭健康知识竞赛活动总结报告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活动问题和改进措施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随着社会的发展，家庭健康越来越受到人们的关注。为了提高家庭成员的健康意识和健康素养，我们组织了一场家庭健康知识竞赛活动。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· 随着社会的发展，家庭健康越来越受到人们的关注。为了提高家庭成员的健康意识和健康素养，我们组织了一场家庭健康知识竞赛活动。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148379" y="3481194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259101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3037008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814915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592821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370728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148635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926542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704448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482355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260262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6503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62089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63805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72775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864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8281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986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81579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90549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86416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700586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763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935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832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70419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81835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81541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81712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82609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82196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215798"/>
            <a:ext cx="10009632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本次活动的目的是通过竞赛的形式，让家庭成员更加深入地了解和掌握健康知识，提高家庭健康水平，促进家庭和谐幸福。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21849" r="21849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本次活动于XXXX年XX月XX日至XXXX年XX月XX日举行，地点设在XX社区中心。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关注家庭成员的饮食健康，提高对营养均衡和食品安全的认识。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关注家庭成员的心理健康，提高对心理问题的认识和应对能力。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运动健身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鼓励家庭成员积极参与体育运动，提高身体素质和免疫力。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加强家庭成员对常见疾病的预防和保健知识，提高健康素养。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知识问答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设置不同难度级别的题目，涵盖活动主题的各个方面，以抢答形式进行。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设计有趣的互动游戏，让家庭成员在轻松愉快的氛围中学习健康知识。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专家讲座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邀请专业医生或营养师进行现场讲解，解答家庭成员的健康疑问。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宣传资料发放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提供健康知识宣传资料，供家庭成员随时查阅和学习。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介绍活动主题、目的和形式，宣布竞赛开始。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知识问答环节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按照难度级别依次进行，各家庭成员可自愿抢答。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互动游戏环节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进行有趣的互动游戏，增强家庭成员的参与感和团队合作精神。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专家讲座环节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邀请专业医生或营养师进行现场讲解，解答家庭成员的健康疑问。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颁奖典礼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根据竞赛成绩颁发奖项，鼓励家庭成员继续关注和提升自身健康素养。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闭幕式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总结活动收获和不足之处，宣布活动圆满结束。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总结词：广泛参与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详细描述：本次家庭健康知识竞赛活动吸引了大量家庭的参与，总人数超过1000人，涵盖了不同年龄段和家庭成员。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148379" y="3359274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137181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2915088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692994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470901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248808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026715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804622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582528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360435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138342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多元化背景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参与人员来自各行各业，包括家庭主妇、白领、蓝领等不同职业背景，体现了活动的广泛性和包容性。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参与人员构成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https://d.book118.com/748100027105006024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2024-08-31T21:56:37.661</cp:lastPrinted>
  <dcterms:created xsi:type="dcterms:W3CDTF">2024-08-31T13:56:37Z</dcterms:created>
  <dcterms:modified xsi:type="dcterms:W3CDTF">2024-08-31T13:56:39Z</dcterms:modified>
</cp:coreProperties>
</file>