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A4A15-F755-4488-BE19-1320E206D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DCF24-CCFB-4367-9850-F3EA07BB3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4067E-CE49-40B8-8F4C-E0241DC70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9EF26-854C-469E-BAB4-27D796336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D6052A-7B16-4EC4-B6F3-E469C7737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284958-DE39-45BE-88E9-C0C45444E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4A5FD7-CAF9-4E55-A15D-87EF8F767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58148-03AE-4FFF-AFD8-B8C965C14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A0CF6-4072-4414-965D-B67BA79B0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17D67-3F08-40D8-BC46-160FCFF90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7389D-8F73-4CD7-A1FA-EC1AFBC1F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003110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技术管理与知识管理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技术管理与知识管理的关系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技术管理与知识管理的未来发展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技术管理概述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技术管理是对技术活动的管理过程，包括技术规划、技术研发、技术应用和技术服务等方面。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技术管理具有综合性、创新性、实践性和动态性等特点，需要综合考虑技术、经济、市场和组织等多个方面。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技术管理的定义与特点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有效的技术管理能够促进企业技术创新，提升产品和服务竞争力。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提高技术创新能力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合理的技术管理可以降低技术研发和应用的风险，减少技术失误和损失。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降低技术风险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通过技术管理优化资源配置，提高技术效率和组织绩效。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提升组织绩效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技术管理有助于企业持续创新和适应市场变化，实现可持续发展。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技术管理的重要性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技术管理的发展历程可以追溯到工业革命时期，随着科技的不断进步，技术管理理论和实践也不断完善。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未来技术管理将更加注重跨领域融合、数字化转型、人才管理和创新生态等方面的发展。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技术管理的历史与发展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知识管理概述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知识的定义与特点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知识是人类通过实践和思考所获得的认识成果，包括事实、信息、经验、技能等。知识具有共享性、复用性、积累性和创新性等特点，是人类智慧的结晶。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知识的定义与特点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376" r="2337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知识管理的重要性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知识管理对于组织和个人具有重要意义。对于组织而言，有效的知识管理能够提高组织的竞争力、创新能力和工作效率；对于个人而言，知识管理能够帮助个人提升职业素养、实现个人价值。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知识管理的重要性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知识管理的历史与发展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起源于企业界，最初是为了解决企业内部信息过载和知识流失问题。随着信息技术的发展，知识管理逐渐成为一门独立的学科，研究和实践领域不断扩大。现代知识管理注重知识的共享、创新和转化，为企业和个人的发展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知识管理的历史与发展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技术管理与知识管理的关系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技术管理为知识管理提供技术支持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技术管理通过引入先进的信息技术，如大数据、人工智能等，为知识管理提供强大的技术支持，帮助企业实现知识的有效收集、存储、共享和应用。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技术管理促进知识管理的标准化和规范化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技术管理通过制定统一的技术标准和规范，推动知识管理的标准化和规范化，提高知识管理的效率和准确性。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技术管理提升知识管理的安全性和可靠性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技术管理通过建立完善的知识安全保障体系，确保企业核心知识的安全性和保密性，提升知识管理的安全性和可靠性。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技术管理对知识管理的推动作用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知识管理提升技术管理的创新能力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知识管理通过收集、整理和应用企业内部外部的知识资源，为企业的技术创新和研发提供强大的知识支持，提升技术管理的创新能力。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知识管理优化技术管理的决策水平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知识管理通过对大量数据的分析和挖掘，为企业提供科学、全面的决策支持，优化技术管理的决策水平。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知识管理促进技术管理的可持续发展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知识管理通过不断更新和优化知识体系，为企业的可持续发展提供源源不断的知识动力，推动技术管理的持续创新和发展。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知识管理对技术管理的促进作用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培养复合型技术与管理人才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加强人才培养，培养既懂技术又懂管理的复合型技术与管理人才，推动技术管理与知识管理的深度融合。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建立统一的知识管理体系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将技术管理与知识管理进行有机融合，建立统一的知识管理体系，实现知识的有效整合和共享。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加强技术管理与知识管理的互动与协作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通过加强技术管理与知识管理之间的互动与协作，形成相互促进、共同发展的良好局面。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技术管理与知识管理的融合发展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https://d.book118.com/748100031105006024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2024-08-31T21:56:38.174</cp:lastPrinted>
  <dcterms:created xsi:type="dcterms:W3CDTF">2024-08-31T13:56:38Z</dcterms:created>
  <dcterms:modified xsi:type="dcterms:W3CDTF">2024-08-31T13:56:40Z</dcterms:modified>
</cp:coreProperties>
</file>