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A13317-F80E-4805-AAC1-619E8E030E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10378B-C001-4F80-BBAD-304FBDA0CE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A2CACA-EF01-4A61-8F9F-9ADB31C636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4B10E3-3177-44F0-8E51-54F617F065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C7DFFD-656D-4E64-A61F-222D5DA281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401296-5021-4A77-81DB-FB945EC078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400314F-5E46-4B33-9729-06976037B8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8BAD08-E055-40B0-913A-F7EB91EBDB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30479D-D82A-4368-816A-B002E533B3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19FE86-EE25-491D-8449-4FB11A6276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FF5385-59B7-4C98-9430-4D3CC2C22C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100116027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观看北京冬奥会闭幕式五年级心得体会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观看北京冬奥会闭幕式的过程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对北京冬奥会闭幕式的评价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从北京冬奥会闭幕式中学习到的知识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对自己影响的反思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北京冬奥会闭幕式是冬奥会的重要组成部分，象征着冬奥会的圆满结束，同时也是对运动员们辛勤付出的致敬。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冬奥会闭幕式意义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作为五年级的学生，观看冬奥会闭幕式不仅是对体育精神的感受和学习，更是开阔视野、增长见识的宝贵机会。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五年级学生观看的重要性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闭幕式流程和内容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简要介绍冬奥会闭幕式的流程，包括文艺表演、颁奖仪式、运动员入场等环节。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感受和体会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重点阐述观看闭幕式的感受和体会，如运动员的拼搏精神、各国文化的交融、环保理念的体现等。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对未来的展望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表达对未来的期望和愿景，如希望更多的人关注体育事业、传承奥运精神等。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观看北京冬奥会闭幕式的过程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在闭幕式之前，我通过电视、网络和学校的介绍，了解了闭幕式的时间、地点和相关信息。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了解闭幕式信息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我和爸爸妈妈一起商量，决定在闭幕式当天提前吃完晚饭，然后一起坐在电视机前观看。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安排观看计划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我们确保家里的电视设备正常，还准备了零食和饮料，以便在观看过程中享受。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准备观看工具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前期准备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闭幕式的开场表演非常精彩，有舞蹈、音乐和灯光秀，让我感受到了浓厚的节日氛围。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开场表演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看到来自世界各地的运动员们穿着各自的队服，高举国旗入场，我感到非常激动。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运动员入场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闭幕式上还进行了颁奖仪式，为在本届冬奥会上表现优异的运动员颁发奖牌，他们的努力和拼搏精神让我深受感动。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颁奖仪式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闭幕式上的文化表演展示了中国的传统文化和现代风貌，让我更加热爱自己的祖国。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文化表演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t="13990" b="13990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观看过程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自豪感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通过观看闭幕式，我深深感受到了祖国的强大和繁荣，为自己是中国人而感到自豪。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感动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看到运动员们在赛场上奋力拼搏，为国争光，我被他们的精神深深感动。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学习榜样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闭幕式上的优秀运动员们是我学习的榜样，我要向他们学习，努力追求自己的梦想。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珍惜友谊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闭幕式不仅是比赛的结束，也是各国运动员之间友谊的开始。我意识到友谊的珍贵，希望在未来的人生中能够结交更多来自世界各地的朋友。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观看后的感受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对北京冬奥会闭幕式的评价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闭幕式灯光舞美设计独具匠心，通过灯光色彩的变换和舞台装置的移动，营造出梦幻般的视觉效果，让观众仿佛置身于冰雪世界之中。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灯光舞美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特效制作非常精良，通过大屏幕投影、激光等现代科技手段，呈现出极具冲击力的视觉盛宴，让观众目不暇接。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特效呈现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闭幕式上演员们的服装和道具设计也非常出色，既符合冰雪运动的主题，又展现了中华文化的独特魅力，让观众在欣赏表演的同时也能感受到文化的传承。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服装道具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视觉效果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6281" r="26281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音乐风格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闭幕式音乐表演涵盖了多种音乐风格，既有激昂热烈的现代音乐，也有悠扬宛转的古典音乐，还有充满民族特色的民间音乐，让观众在音乐的海洋中畅游。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演唱水平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演唱者们的表现非常出色，他们不仅具备高超的演唱技巧，还能够通过歌声传递出对冰雪运动的热爱和对世界和平的美好祝愿，让观众感受到音乐的力量。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舞蹈编排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舞蹈编排也非常精彩，演员们通过优美的舞姿和精湛的技巧，将冰雪运动的激情和中华文化的韵味完美地融合在一起，呈现出一场视听盛宴。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音乐表演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https://d.book118.com/748100116027006026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2024-09-03T06:31:03.907</cp:lastPrinted>
  <dcterms:created xsi:type="dcterms:W3CDTF">2024-09-02T22:31:03Z</dcterms:created>
  <dcterms:modified xsi:type="dcterms:W3CDTF">2024-09-02T22:31:05Z</dcterms:modified>
</cp:coreProperties>
</file>