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D8D01-0CB4-4E2F-8001-8C053FE2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F986C-65AB-463C-955D-F7A144C6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C4DB3-DDF7-4844-AA84-67EC5DE6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4DE83-4976-442D-B5F4-14DD43B35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136AE-45DA-433A-ACC1-C82EBD3C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5CFA5-D7CA-432C-830B-93033978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B6050-891A-4D9E-BF7B-66F20671F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6A355-D8E5-47F0-8A93-BDBD30FF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F4903-44BF-42B1-B240-D6359EB91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710E2-3970-4610-A0F9-5B906294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7DD8B-736D-4C21-B429-FECD8834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012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垃圾分类系统的软件开发和算法优化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垃圾分类系统软件开发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垃圾分类算法研究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垃圾分类系统软件与算法集成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随着城市化进程的加速，垃圾产量不断增加，垃圾分类对于环境保护和资源回收利用具有重要意义。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传统的垃圾分类方法存在效率低下、分类不准确等问题，需要借助技术手段进行改进。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通过软件开发和算法优化，可以提高垃圾分类的自动化程度、准确性和效率，推动垃圾分类事业的发展。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软件开发与算法优化的作用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114" r="511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发达国家在垃圾分类技术方面起步较早，已经形成了较为成熟的垃圾分类系统，包括机械分类、光学分类、生物分类等多种方法。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近年来，我国垃圾分类事业得到了快速发展，政府出台了一系列政策措施推动垃圾分类工作。同时，国内企业和科研机构也积极开展垃圾分类技术的研究和应用。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随着人工智能、大数据等技术的不断发展，垃圾分类技术将越来越智能化、精细化，实现更高效、更准确的分类。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本文旨在开发一款基于图像识别和深度学习的垃圾分类系统，实现对垃圾的快速、准确分类。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首先介绍了垃圾分类的背景和意义，然后分析了国内外研究现状和发展趋势。接着，详细阐述了本文所提出的垃圾分类系统的设计方案和实现过程，包括图像采集、预处理、特征提取、分类器设计等步骤。最后，通过实验验证了本文所提出的垃圾分类系统的有效性和优越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本文的创新点在于将图像识别和深度学习技术应用于垃圾分类领域，提高了分类的准确性和效率。同时，本文所提出的垃圾分类系统具有较强的通用性和可扩展性，可以应用于不同类型的垃圾分类场景。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本文主要工作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根据垃圾的物理、化学性质及对环境的影响，将其分为不同类别，以便进行资源化、无害化处理的过程。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主要包括源头分类、专业回收、综合处理等，涉及可回收物、有害垃圾、湿垃圾和干垃圾等类别。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垃圾分类的定义与分类方法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42" r="16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包括投放、收集、运输、处理等环节，形成一个完整的垃圾处理链条。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实现垃圾减量、资源化利用、降低处理成本、减轻环境压力等目标。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39" r="232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通过软件开发实现垃圾分类各环节的数据采集、传输和处理，提高管理效率。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利用图像识别、深度学习等技术，实现垃圾自动分类和识别，降低人工成本。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智能化识别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运用智能优化算法对垃圾分类系统进行优化，提高分类准确性和处理效率。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对垃圾分类数据进行挖掘和分析，为政策制定和决策提供支持，同时实现数据可视化展示，便于监管和公众参与。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软件开发在垃圾分类系统中的应用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垃圾分类系统软件开发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开发框架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开发环境与工具选择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Python、Java、C等，选择依据为项目需求、团队技术栈和性能要求。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MySQL、PostgreSQL、MongoDB等，根据项目需求选择合适的数据库管理系统。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Django、Spring Boot、Flask等，用于快速搭建稳定可靠的后端服务。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React、Vue.js、Angular等，用于构建用户友好的Web界面。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采用MVC或MVVM架构，实现前后端分离，提高系统可维护性和扩展性。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将系统划分为多个功能模块，如用户管理、垃圾分类识别、数据统计等，降低系统复杂性。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采用负载均衡、容错机制等技术手段，确保系统在高并发场景下的稳定性和可用性。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系统架构设计与实现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https://d.book118.com/748100125014006032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2024-09-09T08:20:38.333</cp:lastPrinted>
  <dcterms:created xsi:type="dcterms:W3CDTF">2024-09-09T00:20:38Z</dcterms:created>
  <dcterms:modified xsi:type="dcterms:W3CDTF">2024-09-09T00:20:40Z</dcterms:modified>
</cp:coreProperties>
</file>