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2676D-2891-4CCB-A307-9C6A8B7F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8E07-2A0F-454F-BBE0-9D852A16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27898-D2B6-4375-AD8B-37FC8CCF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2AD5B-418E-4BA9-8231-E6FE29A6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4EB955-C003-4824-861F-91E48EFC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186F0-1D18-4237-BD0A-B6CFD59E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FF8F2-8F8B-4278-B2A3-88D382198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EB5C4-47CD-42A0-95E7-7312607F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34D22-9DFF-4203-8BDD-08098EA07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516A-D572-4E1B-B466-51FF2125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0067F-78AA-401E-9E7F-566F0809C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0141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内训体系建设的意义及作用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随着企业规模扩大和业务复杂化，内训体系建设成为提升员工素质、推动企业发展的重要手段。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外部培训资源有限，且针对性不强，内训体系可以弥补这一不足，提供更加贴近企业实际的培训内容。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弥补外部培训不足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通过内训体系的建设和实施，可以提高员工的工作技能和综合素质，从而提升员工绩效和企业整体竞争力。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介绍企业当前内训体系的建设情况，包括已有的培训课程、培训方式、培训效果等。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内训体系建设现状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阐述内训体系建设的长远规划和目标，如建立完善的课程体系、实现全员培训、提升培训效果等。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内训体系建设目标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详细介绍内训体系建设的具体实施方案，包括课程开发、讲师选拔、培训方式选择、效果评估等方面的内容。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内训体系建设实施方案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预测内训体系建设完成后将取得的成果，如员工素质提升、企业绩效改善、企业文化形成等。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内训体系建设预期成果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提高员工素质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通过内训，员工可以学习到新的知识和技能，提高自身的专业素养和实际操作能力。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培养员工学习意识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内训体系的建设有助于培养员工的学习意识和自我发展能力，使员工保持持续学习的状态。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增强员工团队协作能力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内训不仅关注个人技能的提升，还注重团队协作和沟通能力的培养，从而提高整体工作效率。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通过内训，可以传播和强化企业的核心价值观和企业文化，提高员工对企业的认同感和归属感。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内训体系的建设有助于激发员工的创新意识和创造力，推动企业不断创新发展。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推动企业战略目标实现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内训体系的建设有助于将企业战略目标转化为员工的实际行动，推动企业战略目标的顺利实现。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拥有完善的内训体系可以提升企业的社会形象和品牌价值，吸引更多优秀人才加入。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提高产品和服务质量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通过内训提升员工的专业素养和技能水平，有助于提高企业的产品和服务质量，增强市场竞争力。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降低人力成本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内训体系的建设可以使企业在内部培养所需人才，减少外部招聘和培训的成本。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传播企业文化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内训体系不仅关注技能培养，还注重企业文化的传播。通过培训，使员工深入了解企业的价值观、使命和愿景，增强员工的归属感和忠诚度。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通过内训体系，明确各岗位的技能要求，为员工提供针对性的培训，从而提高员工的工作能力和效率。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满足企业战略需求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内训体系的建设应与企业战略紧密结合。通过培训，培养具备战略眼光和执行力的人才，为企业实现长期发展目标提供有力支持。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内训体系可以充分利用企业内部的培训资源，如经验丰富的员工、专业讲师等，实现资源的优化配置和共享。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整合内部资源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针对企业内部的培训需求，内训体系可以积极引入外部的培训资源，如行业专家、培训机构等，为员工提供更为广泛和专业的培训内容。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引入外部资源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内训体系应注重培训资源的积累与整合，建立培训资源库。通过分类整理各种培训资料、案例、课程等，为员工的自我学习和提升提供便利。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建立培训资源库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整合培训资源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内训体系应根据企业的实际需求，制定全面而系统的培训计划。包括培训内容、时间、地点、参与人员等方面的详细规划，确保培训的顺利进行。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内训体系应采用多种培训方式，如讲座、案例分析、角色扮演、实践操作等，以激发员工的学习兴趣，提高培训效果。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跟踪评估与反馈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内训体系应建立有效的跟踪评估机制，对员工的培训效果进行定期评估。同时，及时收集员工的反馈意见，针对问题进行调整和改进，确保培训效果的持续提升。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确保培训效果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内训体系建设的核心要素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https://d.book118.com/748100141024006030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2024-09-06T09:57:48.284</cp:lastPrinted>
  <dcterms:created xsi:type="dcterms:W3CDTF">2024-09-06T01:57:48Z</dcterms:created>
  <dcterms:modified xsi:type="dcterms:W3CDTF">2024-09-06T01:57:50Z</dcterms:modified>
</cp:coreProperties>
</file>