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56C0D4-02AA-4735-9062-904B1A950BB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CC582-9572-4DFD-99DC-0CD5B879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7487C-F1A7-4622-9D40-5DD5B402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A96A8-61B9-4AEC-A665-0EE9C885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6AFF2-E745-4E23-956F-5C0104050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1BBFC-1BDB-4DD2-B5CE-A222A3BA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A7F89-4FD8-4A7B-90C9-7EB73BB1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190C2-E682-4337-8D28-DEFDDBA21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AD38C-5B4D-4EB0-AB62-E8441DBA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C7A59-AC4C-4B1A-AF0B-C4A4D45B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B215B-0FD7-426A-A696-DDDAF18B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B8520-5302-464A-B1CD-C8F8EB20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C1450E-25F4-401D-9B0B-90CF118856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0AA3C4-E2DC-4349-8D3E-166AE4BF71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10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学校安全管理培训的集中训练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安全管理培训的内容和形式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安全管理培训的实施和效果评估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安全管理培训的未来发展趋势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学校安全在当今社会备受关注，安全管理培训是预防意外事件的重要措施。为了确保学校师生的安全，学校安全管理培训至关重要。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学校安全管理现状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需要加强安全管理培训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存在短板和不足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重视安全问题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提高学校师生意识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有效防范安全事件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加强应急处置能力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安全管理培训目的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安全管理培训的目的是提高学校师生的安全意识，加强应急处置能力，确保学校安全。只有通过培训，学校的整体安全水平才能得到提升。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急救知识普及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传授基本急救知识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提高应对突发状况的能力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暴力事件处置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学习应对暴力事件的策略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保障学校的安全环境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模拟各种安全事件的处理流程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提高应急处理的效率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火灾逃生演练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组织师生进行火灾逃生演练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提高应对火灾的能力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提高学校安全意识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有效处理突发事件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加强师生应急能力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营造安全的学习环境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改善安全氛围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在进行学校安全管理培训时，必须根据学校特点选择合适的内容，例如火灾逃生、急救知识等。同时，结合实际案例进行讲解，可以让学员更加深入理解安全管理的重要性。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培训形式选择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学员可面对面交流学习，有效提升培训效果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线下集中培训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提供灵活的学习时间，适应不同学员的需求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线上网络培训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培训教材准备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清晰明了的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能帮助学员更好地理解内容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确保培训现场发生突发情况时能够及时处理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准备应急物资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培训师资队伍的建设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培训师资队伍的建设至关重要，需要不断提升师资水平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加强团队建设，提高师资整体素质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随着时代进步，需要不断更新教学方法，使培训更加有效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结合现代科技手段，提高培训的趣味性和实用性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讲师团队建设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选派专业人员讲解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拥有丰富经验的专业人员可以提供更有深度的知识传授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学员更容易接受专业人员的培训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建立考核机制可以评估学员的学习效果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考核机制建立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及时收集学员的意见和建议，不断改进培训质量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安全管理培训总结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安全管理培训是学校重要的一环，通过专业讲师团队的建设和培训内容的设计，可以提高学员对安全问题的认识和处理能力，实现学校安全管理的目标。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安全管理培训的实施和效果评估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培训实施流程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安全管理培训的实施流程包括培训计划制定、培训具体实施以及培训效果评估。这一流程确保了培训的全面性和有效性。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对学生进行考核和评分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测验成绩评估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通过观察学生在实际操作中的表现来评估效果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观察学生表现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收集学生和教师对培训的意见和建议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民意调查收集反馈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培训使师生更加重视安全问题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提高师生安全意识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培训有效降低了安全事故的发生率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减少安全事故发生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结合实际情况调整培训内容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根据学校实际情况，及时调整培训内容，使之更贴近实际需求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持续改进和提高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制定定期的复训计划，确保安全知识的持续传递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https://d.book118.com/748101013010006050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学校安全管理培训的集中训练</vt:lpstr>
      <vt:lpstr>目录</vt:lpstr>
      <vt:lpstr>第1章 学校安全管理培训的重要性</vt:lpstr>
      <vt:lpstr>研究背景</vt:lpstr>
      <vt:lpstr>学校安全管理现状</vt:lpstr>
      <vt:lpstr> </vt:lpstr>
      <vt:lpstr>培训内容</vt:lpstr>
      <vt:lpstr>安全管理培训效果</vt:lpstr>
      <vt:lpstr>第2章 安全管理培训的内容和形式</vt:lpstr>
      <vt:lpstr> </vt:lpstr>
      <vt:lpstr>培训形式选择</vt:lpstr>
      <vt:lpstr>培训教材准备</vt:lpstr>
      <vt:lpstr>讲师团队建设</vt:lpstr>
      <vt:lpstr>培训效果评估</vt:lpstr>
      <vt:lpstr> </vt:lpstr>
      <vt:lpstr>第三章 安全管理培训的实施和效果评估</vt:lpstr>
      <vt:lpstr> </vt:lpstr>
      <vt:lpstr>培训效果评估方式</vt:lpstr>
      <vt:lpstr>培训效果分析</vt:lpstr>
      <vt:lpstr>持续改进和提高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2024-09-29T14:22:33.531</cp:lastPrinted>
  <dcterms:created xsi:type="dcterms:W3CDTF">2024-09-29T06:22:33Z</dcterms:created>
  <dcterms:modified xsi:type="dcterms:W3CDTF">2024-09-29T06:22:35Z</dcterms:modified>
</cp:coreProperties>
</file>