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F590C-D072-481F-8F06-65B5A13FA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B3EEF-3454-44B3-831B-35C7145A1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0A567-C063-4FEF-8095-1FC2E75AB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D8FE4-5CC4-4575-B97B-ED371B724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B9ADF8-45E2-4990-9D93-0938FA39F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9CF54C-68B2-4364-BB0D-FFF1656C9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69EFC5-3B6E-42C0-AE22-1E9EA35F6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82546-E71E-4F48-A3E7-07BF0E3E2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EF8402-AF73-4B56-8678-F25EEC2CB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13B86-CCFB-496E-87FE-CED353B50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22ED7-7425-42C5-858B-7D23ADCFF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0102200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月子餐品牌商业模式设计的品牌推广与市场营销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品牌定位与核心价值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渠道拓展与合作伙伴关系建立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价格策略与促销活动设计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客户关系维护与忠诚度提升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总结：构建月子餐品牌商业模式设计闭环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品牌定位与核心价值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关注营养、口感、食材安全等方面的需求，对品牌的专业性和口碑有较高要求。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600" r="296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新手妈妈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600" r="296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高龄产妇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600" r="296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需要方便快捷、易于操作的月子餐，同时关注宝宝健康和自身恢复。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更加注重健康、养生，对月子餐的营养成分和功效有较高要求。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600" r="296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根据客户的个人体质、口味偏好、营养需求等，提供个性化定制的月子餐服务。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强调专业性和科学性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通过专业的营养师团队和科学的烹饪方法，打造专业、科学的月子餐品牌。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突出食材品质和口感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选用优质、有机、绿色的食材，注重烹饪技艺和口感调配，提供美味可口的月子餐。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专业品质保障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通过专业的营养师团队、优质的食材供应链、严格的食品安全控制等，确保月子餐的专业品质和安全保障。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客户至上服务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提供贴心、周到的客户服务，关注客户需求和反馈，不断优化产品和服务质量。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关爱女性健康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传递关注女性健康、倡导科学坐月子的理念，提升品牌形象和认知度。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核心价值传递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多样化菜品组合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提供丰富的菜品选择，包括汤品、主食、炖品、小食等，以满足不同口味和营养需求。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阶段性食谱设计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根据产妇恢复的不同阶段，设计相应的食谱，如排毒期、滋补期、调理期等，提供有针对性的营养支持。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地方特色融入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结合地域饮食文化，融入地方特色食材和烹饪方法，打造具有地域特色的月子餐。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月子餐品类规划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精选优质食材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选用新鲜、有机、绿色的食材，确保食品安全和营养价值。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营养科学配比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根据产妇的营养需求，科学配比蛋白质、脂肪、碳水化合物、维生素和矿物质等营养素。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口感多样化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通过烹饪技巧的改进和调味品的合理搭配，提升月子餐的口感和风味，增强食欲。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营养均衡与口感提升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定制化菜品设计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根据个性化营养方案，为产妇定制专属的菜品和食谱，满足特定的营养需求和口味偏好。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灵活调整服务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根据产妇的恢复情况和反馈，灵活调整菜品和服务，确保满足不断变化的需求。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个性化营养方案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根据产妇的身体状况、饮食偏好和特殊需求，提供个性化的营养方案和饮食建议。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定制化服务满足个性需求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渠道拓展与合作伙伴关系建立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1500" r="31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与主流电商平台如天猫、京东等合作，建立品牌旗舰店，利用平台流量和用户基础进行品牌推广和销售。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线上平台合作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在核心商圈和高端社区开设月子餐体验店或专卖店，提供试吃、定制等服务，增强品牌影响力和用户黏性。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线下实体店拓展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结合线上预约、外卖配送等服务，打造线上线下融合的消费体验，满足消费者多元化需求。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O2O模式创新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线上线下融合渠道布局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与知名母婴用品品牌进行跨界合作，共同推出联名产品或礼包，扩大品牌曝光度和市场份额。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与母婴用品品牌合作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与妇幼保健院、高端私立医院等医疗机构合作，提供专业的月子餐服务，满足产妇特殊饮食需求。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与医疗机构合作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与健身中心、瑜伽馆等合作，推出针对产后恢复的月子餐+运动套餐，帮助产妇快速恢复身材。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与健身机构合作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异业合作拓展市场份额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建立完善的客户档案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记录客户的购买历史、口味偏好、特殊需求等信息，实现客户信息的全面管理。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个性化服务定制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根据客户需求和偏好，提供个性化的月子餐定制服务，如口味调整、食材替换等。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定期回访与满意度调查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通过电话、短信、邮件等方式定期回访客户，了解客户对产品和服务的满意度，及时改进和优化。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客户关系管理系统建设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品牌形象塑造与传播途径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https://d.book118.com/748101022005006035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2024-09-13T16:43:38.545</cp:lastPrinted>
  <dcterms:created xsi:type="dcterms:W3CDTF">2024-09-13T08:43:38Z</dcterms:created>
  <dcterms:modified xsi:type="dcterms:W3CDTF">2024-09-13T08:43:40Z</dcterms:modified>
</cp:coreProperties>
</file>