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C00FC-F347-4516-9151-FBF39FCF6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639C1-2426-4639-900B-1A61BBD0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7A6EA-613A-4526-BC5F-F071318FD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C9F57-C3A7-47F2-80AD-0F6FD626E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8762F-5AE0-4197-BFD4-28F5CADAA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8A1F51-DF18-4FF2-B027-C0C2E5A20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EA624-3645-4E03-A546-6BE9C978F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A4F34-6591-4064-A627-1EC0CEBE0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A0B4D-C8A3-4C47-89B2-CA9218FBA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A22B3-CEA9-41A9-AD92-FA24921F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8215D-69CF-4A38-BBD2-E346C0FF9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1025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院病人护理服务流程详解\n## 1.出院病人护理服务的背景及重要性\n### 1.1出院病人护理服务的市场需求分析\n### 1.2出院病人护理服务对患者康复的影响\n### 1.3出院病人护理服务在医疗体系中的地位\n## 2.出院病人护理服务的种类及内容\n### 2.1基本生活护理服务\n### 2.2康复护理服务\n### 2.3心理护理服务\n## 3.出院病人护理服务的实施策略与方法\n### 3.1制定个性化的护理服务计划\n### 3.2建立完善的护理服务体系\n### 3.3提高护理服务质量与满意度\n## 4.出院病人护理服务的团队建设与管理\n### 4.1组建专业的护理服务团队\n### 4.2实施有效的团队管理与沟通\n### 4.3提升团队成员的技能水平与综合素质\n## 5.出院病人护理服务的风险评估与防范\n### 5.1识别出院病人护理服务中的风险因素\n### 5.2制定针对性的风险防范措施\n### 5.3加强风险监测与预警机制\n## 6.出院病人护理服务的效果评估与持续改进\n### 6.1建立科学的护理服务效果评估体系\n### 6.2收集与分析护理服务效果数据\n### 6.3根据评估结果进行持续改进与优化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出院病人护理服务流程详解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出院病人护理服务的背景及重要性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出院病人护理服务的市场需求分析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随着人口老龄化趋势加剧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越来越多的老年人需要护理服务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家庭结构的变化导致家庭护理难以承担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慢性病患者数量增加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需要长期护理服务的患者数量增加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患者对护理服务的需求不断提高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医疗服务模式的转变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从院内治疗向院外护理转变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出院病人护理服务成为医疗服务的重要组成部分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专业护理服务有助于患者康复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  <p:sp>
            <p:nvSpPr>
              <p:cNvPr id="25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降低再次住院的风险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良好的护理服务可以降低患者再次住院的风险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减轻患者家庭的经济负担</a:t>
                </a:r>
                <a:endParaRPr/>
              </a:p>
            </p:txBody>
          </p:sp>
          <p:sp>
            <p:nvSpPr>
              <p:cNvPr id="25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专业护理服务可以提高患者的生活质量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帮助患者更好地回归社会和家庭</a:t>
                </a:r>
                <a:endParaRPr/>
              </a:p>
            </p:txBody>
          </p:sp>
          <p:sp>
            <p:nvSpPr>
              <p:cNvPr id="26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出院病人护理服务对患者康复的影响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出院病人护理服务是医疗服务体系的重要组成部分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有助于实现医疗服务的连续性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完善医疗服务体系</a:t>
                </a:r>
                <a:endParaRPr/>
              </a:p>
            </p:txBody>
          </p:sp>
        </p:grpSp>
        <p:grpSp>
          <p:nvGrpSpPr>
            <p:cNvPr id="27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出院病人护理服务可以减轻医院的压力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有助于优化医疗资源的分配和利用</a:t>
                </a:r>
                <a:endParaRPr/>
              </a:p>
            </p:txBody>
          </p:sp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优化医疗资源分配</a:t>
                </a:r>
                <a:endParaRPr/>
              </a:p>
            </p:txBody>
          </p:sp>
        </p:grpSp>
        <p:grpSp>
          <p:nvGrpSpPr>
            <p:cNvPr id="27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出院病人护理服务可以提高医疗服务的整体质量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增强患者对医疗服务的满意度和信任度</a:t>
                </a:r>
                <a:endParaRPr/>
              </a:p>
            </p:txBody>
          </p:sp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</p:grpSp>
      </p:grpSp>
      <p:pic>
        <p:nvPicPr>
          <p:cNvPr id="27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出院病人护理服务在医疗体系中的地位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出院病人护理服务的种类及内容</a:t>
            </a:r>
            <a:endParaRPr/>
          </a:p>
        </p:txBody>
      </p:sp>
      <p:sp>
        <p:nvSpPr>
          <p:cNvPr id="28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生活起居照顾</a:t>
                </a:r>
                <a:endParaRPr/>
              </a:p>
            </p:txBody>
          </p:sp>
          <p:sp>
            <p:nvSpPr>
              <p:cNvPr id="2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帮助患者进食、洗漱、换洗衣物等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保持患者生活环境的整洁和舒适</a:t>
                </a:r>
                <a:endParaRPr/>
              </a:p>
            </p:txBody>
          </p:sp>
        </p:grpSp>
        <p:grpSp>
          <p:nvGrpSpPr>
            <p:cNvPr id="28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排泄护理</a:t>
                </a:r>
                <a:endParaRPr/>
              </a:p>
            </p:txBody>
          </p:sp>
          <p:sp>
            <p:nvSpPr>
              <p:cNvPr id="2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帮助患者解决大小便问题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保持患者皮肤的清洁和干燥</a:t>
                </a:r>
                <a:endParaRPr/>
              </a:p>
            </p:txBody>
          </p:sp>
        </p:grpSp>
        <p:grpSp>
          <p:nvGrpSpPr>
            <p:cNvPr id="29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休息与睡眠护理</a:t>
                </a:r>
                <a:endParaRPr/>
              </a:p>
            </p:txBody>
          </p:sp>
          <p:sp>
            <p:nvSpPr>
              <p:cNvPr id="2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帮助患者调整作息时间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保证患者充足的休息和睡眠</a:t>
                </a:r>
                <a:endParaRPr/>
              </a:p>
            </p:txBody>
          </p:sp>
        </p:grpSp>
      </p:grpSp>
      <p:pic>
        <p:nvPicPr>
          <p:cNvPr id="29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基本生活护理服务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根据患者的病情制定康复训练计划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帮助患者恢复身体功能</a:t>
                </a:r>
                <a:endParaRPr/>
              </a:p>
            </p:txBody>
          </p:sp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</p:grpSp>
        <p:grpSp>
          <p:nvGrpSpPr>
            <p:cNvPr id="30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遵医嘱给予患者药物治疗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观察患者的药物反应和副作用</a:t>
                </a:r>
                <a:endParaRPr/>
              </a:p>
            </p:txBody>
          </p:sp>
          <p:sp>
            <p:nvSpPr>
              <p:cNvPr id="30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药物治疗与护理</a:t>
                </a:r>
                <a:endParaRPr/>
              </a:p>
            </p:txBody>
          </p:sp>
          <p:sp>
            <p:nvSpPr>
              <p:cNvPr id="31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保证患者的营养需求</a:t>
                </a:r>
                <a:endParaRPr/>
              </a:p>
            </p:txBody>
          </p:sp>
          <p:sp>
            <p:nvSpPr>
              <p:cNvPr id="31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营养支持与护理</a:t>
                </a:r>
                <a:endParaRPr/>
              </a:p>
            </p:txBody>
          </p:sp>
          <p:sp>
            <p:nvSpPr>
              <p:cNvPr id="31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心理评估与干预</a:t>
                </a:r>
                <a:endParaRPr/>
              </a:p>
            </p:txBody>
          </p:sp>
          <p:sp>
            <p:nvSpPr>
              <p:cNvPr id="3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对患者进行心理评估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针对患者的心理问题给予干预和支持</a:t>
                </a:r>
                <a:endParaRPr/>
              </a:p>
            </p:txBody>
          </p:sp>
        </p:grpSp>
        <p:grpSp>
          <p:nvGrpSpPr>
            <p:cNvPr id="3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情绪支持与疏导</a:t>
                </a:r>
                <a:endParaRPr/>
              </a:p>
            </p:txBody>
          </p:sp>
          <p:sp>
            <p:nvSpPr>
              <p:cNvPr id="3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关注患者的情绪变化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及时给予情绪疏导和心理支持</a:t>
                </a:r>
                <a:endParaRPr/>
              </a:p>
            </p:txBody>
          </p:sp>
        </p:grpSp>
        <p:grpSp>
          <p:nvGrpSpPr>
            <p:cNvPr id="3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社会支持与协调</a:t>
                </a:r>
                <a:endParaRPr/>
              </a:p>
            </p:txBody>
          </p:sp>
          <p:sp>
            <p:nvSpPr>
              <p:cNvPr id="3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帮助患者建立良好的社会支持网络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协调患者与家人、朋友、医疗机构之间的关系</a:t>
                </a:r>
                <a:endParaRPr/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出院病人护理服务的实施策略与方法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与患者及其家属沟通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了解患者的生活习惯、病情、心理需求等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制定护理服务计划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根据患者的需求制定个性化的护理服务计划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设定护理服务目标和期望结果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调整护理服务计划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根据患者的病情变化及时调整护理服务计划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保持护理服务的针对性和有效性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制定个性化的护理服务计划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组织架构与人员配置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建立合理的组织架构和人员配置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确保护理服务的专业性和可持续性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设施与设备保障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提供必要的设施和设备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保证护理服务的顺利进行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规章制度与流程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制定完善的规章制度和操作流程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保证护理服务的质量和安全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建立完善的护理服务体系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培训与考核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对护理人员进行培训和考核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提高护理人员的专业技能和综合素质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服务质量监控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建立服务质量监控机制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及时发现问题并进行整改</a:t>
                </a:r>
                <a:endParaRPr/>
              </a:p>
            </p:txBody>
          </p:sp>
          <p:pic>
            <p:nvPicPr>
              <p:cNvPr id="5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患者满意度调查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进行患者满意度调查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根据反馈信息持续改进护理服务</a:t>
                </a:r>
                <a:endParaRPr/>
              </a:p>
            </p:txBody>
          </p:sp>
          <p:pic>
            <p:nvPicPr>
              <p:cNvPr id="5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提高护理服务质量与满意度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https://d.book118.com/748101025042006037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出院病人护理服务流程详解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2024-09-17T01:01:24.427</cp:lastPrinted>
  <dcterms:created xsi:type="dcterms:W3CDTF">2024-09-16T17:01:24Z</dcterms:created>
  <dcterms:modified xsi:type="dcterms:W3CDTF">2024-09-16T17:01:26Z</dcterms:modified>
</cp:coreProperties>
</file>