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148B4B-C24C-4A00-B24C-F1F55949C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BA6BD-2A11-4DBE-A6A0-76E1E300B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2C65EC-1EAD-40D0-A582-B6ECAD70E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AD12AE-4E53-460E-9BB3-FAD39FBE9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514AD4-9DFE-4C94-AE04-2A6E7FFD2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7D3A08-E193-4C98-987F-731A27A24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C704AB-1E6C-4E01-A3E0-4A4CD1CCA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61953E-7324-4906-B456-0497AD020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2A838D-74D4-4423-B859-9604FBFCB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07A45E-89F7-43FE-8E68-A7C623593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BC85C1-BB2E-42A3-8944-AAC34FB20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0103406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妇科盆腔炎护理查房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护理效果评价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妇科盆腔炎是指女性盆腔生殖器官、子宫周围的结缔组织及盆腔腹膜的炎症。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根据炎症累及部位可分为急性盆腔炎和慢性盆腔炎，根据病因可分为特异性盆腔炎和一般性盆腔炎。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020" b="29020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炎症通过淋巴或血液循环扩散至盆腔，引起组织炎症反应。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主要与细菌感染、病毒感染、衣原体感染等有关，也可能与妇科手术、放置宫内节育器等因素有关。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发病机制与病因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下腹痛、阴道分泌物增多，腹痛为持续性，活动后或性交后加重。病情严重时可出现发热、寒战、头痛、食欲不振等症状。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根据病史、症状和体征，结合实验室检查（如血常规、C反应蛋白、宫颈分泌物检查等）和影像学检查（如超声、CT等）进行诊断。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姓名、年龄、婚姻状况、生育史等。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583" b="3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既往病史、家族史、用药史等。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情绪状态、心理需求及对疾病的认知情况。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下腹痛、腰骶痛、性交痛等症状的严重程度和持续时间。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体温、心率、呼吸等生命体征，以及腹部压痛、反跳痛等体征。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血常规、C反应蛋白、血沉等炎症指标，以及病原微生物培养和药敏试验结果。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护理需求评估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根据病情评估结果，制定具体的护理目标，如缓解疼痛、控制感染、提高生活质量等。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护理措施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根据护理目标，制定具体的护理措施，包括病情观察、疼痛护理、用药指导、生活指导等方面。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护理效果评价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定期评价护理效果，及时调整护理措施，确保护理效果与护理目标一致。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https://d.book118.com/748101034061006035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2024-09-14T06:13:04.956</cp:lastPrinted>
  <dcterms:created xsi:type="dcterms:W3CDTF">2024-09-13T22:13:04Z</dcterms:created>
  <dcterms:modified xsi:type="dcterms:W3CDTF">2024-09-13T22:13:06Z</dcterms:modified>
</cp:coreProperties>
</file>