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F529-BE26-4950-AFDA-3C81D3E5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83D3A-7182-40C5-94E0-1F50F9272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0084F-36BE-4AFB-91C2-035FACC7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3B593-0F73-4163-8DCC-96CD8599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54D78-1A59-4F0C-8F0C-4E0EE870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1A179-23A2-4089-A4A2-AEDA76F85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C1A95-7F12-4C42-A74F-3044FDA6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849F6-E1FB-426C-8140-91A0A8D2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57010-CDB0-4B4A-A870-AA383A99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C3E0A-B80B-4AFA-833D-854418A6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068DA-F209-4A88-9B2A-9EA973F5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1126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安全生产基本概念与法律法规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安全操作规程与应急处理措施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消防安全知识与技能培训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职业健康与劳动保护政策宣传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安全生产基本概念与法律法规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安全生产是指在生产过程中，通过采取各种安全措施，保障员工人身安全和企业财产安全，防止和减少生产事故的发生，确保生产活动的顺利进行。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安全生产是企业稳定发展的基础，关系到员工的生命安全和财产安全，对于维护社会稳定和促进经济发展具有重要意义。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我国颁布了《中华人民共和国安全生产法》等一系列法律法规，对安全生产提出了严格要求，明确了各级政府、企业和个人的职责和义务。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国家制定了一系列安全生产政策，如加强安全监管、推动企业安全生产标准化建设、强化应急救援等，以确保安全生产工作的有效实施。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国家法律法规与政策要求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企业应建立健全安全生产责任制，明确各级管理人员和员工在安全生产中的职责和权利，形成全员参与的安全生产管理体系。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企业应制定完善的安全操作规程，规范员工的操作行为，确保生产过程中的安全。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企业应定期开展安全检查与隐患排查工作，及时发现和消除安全隐患，确保生产环境的安全。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企业应制定应急救援预案，明确应对突发事件的措施和程序，提高应对突发事件的能力。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根据危险源的性质和可能造成的危害，将其分为物理性、化学性、生物性和心理性四类。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通过现场观察、员工访谈、历史数据分析等方法，全面了解生产过程中的潜在危险源。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对可能导致重大事故的危险源，如易燃易爆、有毒有害等物质，进行重点关注和辨识。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危险源分类及辨识技巧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将危险源的可能性和后果进行量化评估，通过矩阵形式展示风险等级。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通过分析系统故障的原因及逻辑关系，评估危险源引发事故的可能性。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模拟事故的发展过程，预测可能的事故后果及应对措施。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实例分析：某企业风险评估报告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采用风险矩阵法、故障树分析法和事件树分析法等方法，对辨识出的危险源进行风险评估，并确定各危险源的风险等级。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详细列出企业生产过程中存在的各类危险源，包括设备故障、操作失误、物料泄漏等。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介绍企业的生产规模、工艺流程、设备状况等基本情况。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根据风险评估结果，制定相应的风险控制措施，如加强设备维护、提高员工操作技能、完善应急预案等。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安全操作规程与应急处理措施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设备启动前安全检查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设备运行中安全操作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各类设备安全操作规程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严格遵守设备操作规程，禁止超负荷运行、违规操作等行为，确保设备安全运行。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定期对设备进行维护保养，保持设备清洁、润滑，及时更换磨损件，确保设备性能稳定。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在操作设备前，必须进行全面的安全检查，包括设备外观、电源线路、安全装置等，确保设备处于良好状态。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制定针对不同突发事件的应急处理措施，包括火灾、触电、机械伤害等，明确应急处置流程、责任人及联系方式。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定期组织应急演练，提高员工应急处置能力，确保在紧急情况下能够迅速、有效地采取应对措施。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提前准备必要的应急资源，如灭火器、急救箱、担架等，确保在紧急情况下能够及时使用。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应急处理措施及演练计划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根据岗位特点和风险评估结果，为员工配备适当的个人防护用品，如安全帽、安全带、防护服等。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用品选用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用品佩戴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用品检查与更换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员工在操作时必须正确佩戴个人防护用品，确保用品完好无损、符合安全要求。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定期对个人防护用品进行检查和更换，确保用品性能良好、有效防护。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员工个人防护用品选用和佩戴要求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https://d.book118.com/748101126010006032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2024-09-09T06:55:54.409</cp:lastPrinted>
  <dcterms:created xsi:type="dcterms:W3CDTF">2024-09-08T22:55:54Z</dcterms:created>
  <dcterms:modified xsi:type="dcterms:W3CDTF">2024-09-08T22:55:56Z</dcterms:modified>
</cp:coreProperties>
</file>