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35D5EC-D75C-44E7-BCA0-5827AB2E2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7D3642-6C5D-45BC-BB2A-8119BF14EC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0C5A82-A17B-4985-B7C8-CA1F7933FB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8C12B8-126F-4261-B71D-0C2CE6A6D3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804E0E-ABDB-4C5E-9B3C-D7151865A7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C27EF1-267C-43D1-A8CC-AAFB5B21B9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C6B0E1-DA4A-464A-96B1-D9FF38E357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4A5092-A8AF-45C1-BCC2-F22784FE78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C5F094-B7AD-433D-9031-65B6B029F5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9135AB-A197-4D25-B204-72CFBFB5F4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64FF14-6FCC-4DD6-A035-2F388C1FA5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10113001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出租汽车驾驶员从业资格考试培训课件</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2024-01-25</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汇报人：AA</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出租汽车驾驶员从业资格概述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交通法规与安全行车知识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出租汽车服务规范与技巧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汽车维护与保养基础知识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紧急情况处理与应急救援知识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考试技巧与备考建议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出租汽车驾驶员从业资格概述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出租汽车驾驶员是城市公共交通服务的重要组成部分，为乘客提供安全、便捷、舒适的出行服务。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服务性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流动性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00" r="1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独立性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出租汽车驾驶员工作地点不固定，需要在城市各区域间流动，以满足乘客的出行需求。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出租汽车驾驶员在工作中需要独立完成各项任务，如接待乘客、规划路线、驾驶车辆等。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出租汽车驾驶员职业特点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促进市场公平竞争</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统一的从业资格标准有助于规范市场秩序，防止不正当竞争行为的发生。</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从业资格制度</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国家为保障出租汽车行业服务质量，规范市场秩序，对出租汽车驾驶员实行从业资格制度。未取得从业资格证的人员，不得从事出租汽车运营服务。</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提高服务质量</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通过从业资格考试和培训，确保驾驶员具备必要的职业素养和服务技能，提高服务质量。</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保障乘客安全</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从业资格制度要求驾驶员掌握安全驾驶技能和应急处置能力，降低交通事故风险，保障乘客安全。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从业资格制度及意义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83" r="16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出租汽车驾驶员从业资格考试主要包括理论考试和实际操作考试两部分。其中，理论考试主要考察驾驶员对交通法规、安全驾驶知识、服务规范等方面的掌握情况；实际操作考试则是考察驾驶员的驾驶技能和服务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考试内容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国家制定了统一的出租汽车驾驶员从业资格考试大纲和考试标准，各地区根据实际情况制定具体的实施细则和评分标准。考试标准注重考察驾驶员的实际操作能力和服务素养，确保考试结果客观、公正、有效。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考试标准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考试内容与标准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交通法规与安全行车知识</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《中华人民共和国道路交通安全法》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详细介绍了道路交通安全管理的基本原则、交通参与者的权利和义务、交通违法行为的处罚等内容。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583" r="165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《中华人民共和国道路交通安全法实施条例》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对道路交通安全法的具体实施进行了详细规定，包括车辆和驾驶人的管理、道路通行规定、交通事故处理等方面。</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出租汽车相关法规</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出租汽车驾驶员需要了解并遵守与出租汽车行业相关的法规，如《出租汽车经营服务管理规定》等。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道路交通安全法规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特殊天气和路况下的驾驶技巧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掌握在恶劣天气和复杂路况下的驾驶技巧，如雨天、雾天、冰雪路面等。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安全行车基本原则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包括遵守交通信号、保持安全车距、避免疲劳驾驶等。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防御性驾驶技巧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学习如何预测和应对潜在的交通危险，如观察周围车辆动态、保持安全车速等。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安全行车基本常识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6452" r="645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交通事故预防与处理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交通事故原因分析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了解交通事故发生的原因，如超速、酒驾、违章变道等。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交通事故预防措施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学习如何预防交通事故的发生，如遵守交通规则、保持车况良好、提高安全意识等。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交通事故应急处理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掌握在发生交通事故时的应急处理措施，如立即停车、保护现场、报警等。同时了解事故责任认定和保险理赔等相关知识。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出租汽车服务规范与技巧</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00" r="15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875" r="14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仪容仪表</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车辆卫生</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礼貌用语</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安全驾驶</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服务规范与标准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驾驶员应保持整洁的仪容仪表，穿着统一的工作服，佩戴工作牌。</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使用文明、礼貌的语言与乘客交流，主动问候、道别。</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保持车辆内外清洁，座椅套定期更换，提供清新的乘车环境。</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遵守交通规则，保持安全车速和车距，确保乘客安全。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主动帮助乘客开关车门、搬运行李等，提供便利服务。</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主动服务</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耐心倾听乘客需求，清晰表达信息，避免误解和冲突。</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善于沟通</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留意乘客的表情、动作等细节，及时提供个性化服务。</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观察力敏锐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保持平和的心态，遇到不愉快的事情冷静处理，不与乘客争执。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情绪管理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服务技巧与沟通能力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https://d.book118.com/748101130011006033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2024-09-10T20:16:26.957</cp:lastPrinted>
  <dcterms:created xsi:type="dcterms:W3CDTF">2024-09-10T12:16:26Z</dcterms:created>
  <dcterms:modified xsi:type="dcterms:W3CDTF">2024-09-10T12:16:29Z</dcterms:modified>
</cp:coreProperties>
</file>