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E429B-F62D-44B6-AF43-EBBA7EAC61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A1C90F-0C90-4C4A-9E81-35F7A7D2C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8E0623-568D-4945-96A9-337DDCD15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82FBF-FA28-480F-BF0A-852520A53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39607E-C3DA-47B3-9F3F-A5EFE63EE0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50897D-8B60-4DB9-97B2-65DBF7F3B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7902B7-5821-4D32-9421-513DA35246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82FF6-0DD8-4B75-A30D-552E50C61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6CB16D-74F8-4D78-8032-BDF42FF83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DEE273-CC38-4B22-8089-F3EF2B11BA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71BF8-9764-4B70-A8BB-AD52E3C3AD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E2078-237D-7C2C-B630-C7B2BAB04B96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3101725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chemeClr val="tx1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3030016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  <a:solidFill>
            <a:srgbClr val="4787C7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D2F5E9-B0A3-F4C3-213F-5728E86B525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ED4890-3C16-3E33-1314-7CA5E1875DEA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D8610-139E-055D-B613-86C0D02419CC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EE210B1-74BC-7137-9DBA-FAEE85C1042C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BE030A12-50E2-38B2-5638-BF0844B7F729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D9D86A-3D98-8F82-5B4A-AB72ABD6484F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022DF-508D-E511-3A38-34ED78563EC4}"/>
              </a:ext>
            </a:extLst>
          </p:cNvPr>
          <p:cNvGrpSpPr/>
          <p:nvPr userDrawn="1"/>
        </p:nvGrpSpPr>
        <p:grpSpPr>
          <a:xfrm>
            <a:off x="8128290" y="2229680"/>
            <a:ext cx="2717187" cy="2982885"/>
            <a:chOff x="8128290" y="2229680"/>
            <a:chExt cx="2717187" cy="2982885"/>
          </a:xfrm>
        </p:grpSpPr>
        <p:sp>
          <p:nvSpPr>
            <p:cNvPr id="12" name="矩形: 对角圆角 36">
              <a:extLst>
                <a:ext uri="{FF2B5EF4-FFF2-40B4-BE49-F238E27FC236}">
                  <a16:creationId xmlns:a16="http://schemas.microsoft.com/office/drawing/2014/main" id="{595B5A32-9CD8-BB57-5D4B-123878C40D19}"/>
                </a:ext>
              </a:extLst>
            </p:cNvPr>
            <p:cNvSpPr/>
            <p:nvPr userDrawn="1"/>
          </p:nvSpPr>
          <p:spPr>
            <a:xfrm>
              <a:off x="8128290" y="2229680"/>
              <a:ext cx="2717187" cy="29828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8DCA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870C6DF1-A833-2228-8EB9-4A8398B5D8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60012" y="2775466"/>
              <a:ext cx="1915076" cy="1823161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739591-6F80-03B9-68FB-3302837D5D70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25E6B77-A820-60D3-F237-2BB7843B3F46}"/>
              </a:ext>
            </a:extLst>
          </p:cNvPr>
          <p:cNvGrpSpPr/>
          <p:nvPr userDrawn="1"/>
        </p:nvGrpSpPr>
        <p:grpSpPr>
          <a:xfrm>
            <a:off x="9939566" y="131509"/>
            <a:ext cx="2194559" cy="1080000"/>
            <a:chOff x="9997441" y="131509"/>
            <a:chExt cx="2194559" cy="108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0859A5C-723B-0791-E02B-1FC25352E9FA}"/>
                </a:ext>
              </a:extLst>
            </p:cNvPr>
            <p:cNvGrpSpPr/>
            <p:nvPr/>
          </p:nvGrpSpPr>
          <p:grpSpPr>
            <a:xfrm rot="10800000">
              <a:off x="9997441" y="131509"/>
              <a:ext cx="2194559" cy="1080000"/>
              <a:chOff x="-1354596" y="1053296"/>
              <a:chExt cx="2592377" cy="1152000"/>
            </a:xfrm>
            <a:solidFill>
              <a:srgbClr val="4686C9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D009657-9EC1-E7FF-9505-408AC72E4776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F992DE8E-995A-9CF5-35E4-15DA672D25D4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1BAF4-F369-DF23-0547-8CA0580D84F6}"/>
                </a:ext>
              </a:extLst>
            </p:cNvPr>
            <p:cNvSpPr txBox="1"/>
            <p:nvPr/>
          </p:nvSpPr>
          <p:spPr>
            <a:xfrm>
              <a:off x="10317265" y="204282"/>
              <a:ext cx="1757125" cy="846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01133111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087217" y="2900574"/>
            <a:ext cx="966566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rgbClr val="003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中毒性肝硬化肝细胞癌发生发展研究</a:t>
            </a:r>
            <a:endParaRPr lang="en-US" altLang="zh-CN" sz="4200" b="1">
              <a:solidFill>
                <a:srgbClr val="003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B93DD-8314-CC2E-0444-E8DC6CC8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26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136740" y="3108818"/>
            <a:ext cx="8032828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defTabSz="914377">
              <a:lnSpc>
                <a:spcPts val="5000"/>
              </a:lnSpc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酒精性肝硬化肝细胞癌发病机制
 病毒性肝炎相关肝硬化肝细胞癌进展
 药物和化学因素诱导肝细胞癌发生
 肝硬化肝细胞癌的遗传学改变
 肝细胞癌微环境与肿瘤发生发展关系
 肝硬化肝细胞癌的分子标志物研究
 肝硬化肝细胞癌临床诊治进展
 肝硬化肝细胞癌预后及影响因素分析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酒精性肝硬化肝细胞癌发病机制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中毒性肝硬化肝细胞癌发生发展研究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酒精性肝硬化肝细胞癌发病机制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酒精性肝硬化肝细胞癌发病机制中的炎症反应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酒精可直接损害肝细胞，释放大量炎性因子，如肿瘤坏死因子-α、白介素-1、白介素-6等，这些因子可激活炎症信号通路，促进肝细胞凋亡和坏死，并诱导肝星状细胞转化为肌成纤维细胞，导致肝纤维化和肝硬化的发生。</a:t>
            </a:r>
          </a:p>
          <a:p>
            <a:r>
              <a:t>2. 酒精可破坏肝脏的屏障功能，使肠道来源的细菌及其产物，如脂多糖、肽聚糖等进入肝脏，激活肝脏的炎症反应。</a:t>
            </a:r>
          </a:p>
          <a:p>
            <a:r>
              <a:t>3. 酒精可诱导肝细胞产生类脂质滴，类脂质滴的蓄积可激活肝细胞内的炎症小体，导致肝细胞凋亡和炎症反应。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酒精性肝硬化肝细胞癌发病机制中的氧化应激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酒精代谢过程中产生的自由基可导致肝细胞氧化损伤，氧化损伤可诱导肝细胞凋亡和坏死，并促进肝纤维化和肝硬化的发生。</a:t>
            </a:r>
          </a:p>
          <a:p>
            <a:r>
              <a:t>2. 酒精可抑制肝脏的抗氧化系统，使肝脏清除自由基的能力下降，导致氧化应激的加重。</a:t>
            </a:r>
          </a:p>
          <a:p>
            <a:r>
              <a:t>3. 酒精可诱导肝细胞产生类脂质滴，类脂质滴的蓄积可产生大量自由基，导致肝脏氧化应激的加重。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酒精性肝硬化肝细胞癌发病机制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酒精性肝硬化肝细胞癌发病机制中的DNA损伤和修复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酒精代谢过程中产生的自由基可损伤肝细胞DNA，导致DNA突变的发生。</a:t>
            </a:r>
          </a:p>
          <a:p>
            <a:r>
              <a:t>2. 酒精可抑制肝脏的DNA修复系统，使DNA损伤难以修复，导致突变的积累。</a:t>
            </a:r>
          </a:p>
          <a:p>
            <a:r>
              <a:t>3. 肝细胞DNA损伤和修复障碍可导致基因组不稳定，促进肝细胞癌的发生。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酒精性肝硬化肝细胞癌发病机制中的表观遗传改变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酒精可诱导肝细胞中DNA甲基化的改变，导致基因表达异常，促进肝细胞癌的发生。</a:t>
            </a:r>
          </a:p>
          <a:p>
            <a:r>
              <a:t>2. 酒精可抑制肝细胞中组蛋白修饰酶的活性，导致组蛋白修饰异常，促进肝细胞癌的发生。</a:t>
            </a:r>
          </a:p>
          <a:p>
            <a:r>
              <a:t>3. 酒精可诱导肝细胞中非编码RNA的表达异常，非编码RNA的异常表达可促进肝细胞癌的发生。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酒精性肝硬化肝细胞癌发病机制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酒精性肝硬化肝细胞癌发病机制中的信号通路异常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酒精可激活肝细胞中PI3K/AKT/mTOR信号通路，该通路激活可促进肝细胞增殖、存活和血管生成，促进肝细胞癌的发生。</a:t>
            </a:r>
          </a:p>
          <a:p>
            <a:r>
              <a:t>2. 酒精可激活肝细胞中Wnt/β-catenin信号通路，该通路激活可促进肝细胞增殖、迁移和侵袭，促进肝细胞癌的发生。</a:t>
            </a:r>
          </a:p>
          <a:p>
            <a:r>
              <a:t>3. 酒精可激活肝细胞中TGF-β信号通路，该通路激活可促进肝细胞转化为癌细胞，促进肝细胞癌的发生。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酒精性肝硬化肝细胞癌发病机制中的微环境改变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酒精可诱导肝脏星状细胞转化为肌成纤维细胞，肌成纤维细胞可分泌大量细胞外基质，导致肝纤维化和肝硬化的发生，为肝细胞癌的发生提供有利的微环境。</a:t>
            </a:r>
          </a:p>
          <a:p>
            <a:r>
              <a:t>2. 酒精可激活肝脏中的免疫细胞，如Kupffer细胞、自然杀伤细胞和T细胞等，这些细胞可释放炎性因子和细胞毒性物质，促进肝细胞损伤和肝细胞癌的发生。</a:t>
            </a:r>
          </a:p>
          <a:p>
            <a:r>
              <a:t>3. 酒精可改变肝脏的血管生成，导致肝脏血管生成异常，促进肝细胞癌的生长和转移。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病毒性肝炎相关肝硬化肝细胞癌进展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中毒性肝硬化肝细胞癌发生发展研究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病毒性肝炎相关肝硬化肝细胞癌进展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- 慢性HBV感染是肝硬化和肝细胞癌（HCC）的主要原因，全球约有2.5亿人慢性感染HBV。</a:t>
            </a:r>
          </a:p>
          <a:p>
            <a:r>
              <a:t>- HBV感染导致肝细胞坏死、炎症和纤维化，最终进展为肝硬化和HCC。</a:t>
            </a:r>
          </a:p>
          <a:p>
            <a:r>
              <a:t>- HBV病毒X蛋白（HBx）在HCC发生发展中发挥关键作用，HBx可通过多种机制促进肝细胞增殖、抑制细胞凋亡、诱导血管生成和转移。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HCV相关肝硬化肝细胞癌进展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- 慢性HCV感染是肝硬化和HCC的另一主要原因，全球约有7100万人在慢性感染HCV。</a:t>
            </a:r>
          </a:p>
          <a:p>
            <a:r>
              <a:t>- HCV感染导致肝细胞损伤、炎症和纤维化，最终进展为肝硬化和HCC。</a:t>
            </a:r>
          </a:p>
          <a:p>
            <a:r>
              <a:t>- HCV核心蛋白和NS5A蛋白在HCV相关HCC的发生发展中发挥关键作用，这些蛋白可通过多种机制促进肝细胞增殖、抑制细胞凋亡、诱导血管生成和转移。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HBV相关肝硬化肝细胞癌进展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病毒性肝炎相关肝硬化肝细胞癌进展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HBV/HCV合并感染相关肝硬化肝细胞癌进展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- HBV/HCV合并感染与肝硬化和HCC的发生风险显著增加有关。</a:t>
            </a:r>
          </a:p>
          <a:p>
            <a:r>
              <a:t>- HBV/HCV合并感染导致肝细胞损伤、炎症和纤维化更为严重，进展为肝硬化和HCC的风险更高。</a:t>
            </a:r>
          </a:p>
          <a:p>
            <a:r>
              <a:t>- HBV/HCV合并感染患者HCC的发生率和死亡率均高于单一感染者。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酒精性肝硬化肝细胞癌进展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- 酒精性肝硬化是肝细胞癌的常见病因之一，全球约有200万人死于酒精性肝硬化相关疾病。</a:t>
            </a:r>
          </a:p>
          <a:p>
            <a:r>
              <a:t>- 酒精可直接损伤肝细胞，导致肝细胞坏死、炎症和纤维化，最终进展为肝硬化和HCC。</a:t>
            </a:r>
          </a:p>
          <a:p>
            <a:r>
              <a:t>- 酒精代谢产物乙醛在酒精性肝硬化和HCC的发生发展中发挥关键作用，乙醛可通过多种机制促进肝细胞增殖、抑制细胞凋亡、诱导血管生成和转移。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病毒性肝炎相关肝硬化肝细胞癌进展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脂肪性肝硬化肝细胞癌进展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- 非酒精性脂肪性肝病（NAFLD）是全球最常见的慢性肝病，NAFLD可进展为脂肪性肝炎、肝硬化和HCC。</a:t>
            </a:r>
          </a:p>
          <a:p>
            <a:r>
              <a:t>- NAFLD导致肝细胞脂肪变性、炎症和纤维化，最终进展为肝硬化和HCC。</a:t>
            </a:r>
          </a:p>
          <a:p>
            <a:r>
              <a:t>- NAFLD相关HCC的发生率正在上升，这可能与NAFLD患病率的增加以及对NAFLD相关肝病认识的提高有关。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药物性肝硬化肝细胞癌进展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- 某些药物可导致肝损伤，长期服用可导致肝硬化和HCC。</a:t>
            </a:r>
          </a:p>
          <a:p>
            <a:r>
              <a:t>- 药物性肝硬化和HCC的发生机制复杂，与药物的代谢、毒性、免疫反应等因素有关。</a:t>
            </a:r>
          </a:p>
          <a:p>
            <a:r>
              <a:t>- 常见可导致肝硬化和HCC的药物包括抗结核药、抗生素、抗肿瘤药、抗炎药、抗抑郁药等。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药物和化学因素诱导肝细胞癌发生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中毒性肝硬化肝细胞癌发生发展研究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药物和化学因素诱导肝细胞癌发生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药物诱导的肝细胞癌发生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某些药物具有明显的肝毒性，如抗结核药、抗肿瘤药、抗生素、解热镇痛药等，长期使用可直接损伤肝细胞，导致肝功能异常，甚至诱发肝细胞癌。</a:t>
            </a:r>
          </a:p>
          <a:p>
            <a:r>
              <a:t>2. 药物诱导的肝细胞癌发生机制复杂，可能涉及药物的代谢激活、细胞毒性、免疫反应等多种因素。</a:t>
            </a:r>
          </a:p>
          <a:p>
            <a:r>
              <a:t>3. 药物诱导的肝细胞癌发生风险与药物的剂量、疗程、个体差异等因素有关，患者应在医生的指导下合理用药，避免长期使用肝毒性药物。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化学因素诱导的肝细胞癌发生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某些化学物质，如黄曲霉毒素、苯并芘、二硝基甲苯等，具有明显的肝毒性，长期接触可导致肝细胞损伤，诱发肝细胞癌。</a:t>
            </a:r>
          </a:p>
          <a:p>
            <a:r>
              <a:t>2. 化学因素诱导的肝细胞癌发生机制可能涉及化学物质的代谢激活、细胞毒性、免疫反应等多种因素。</a:t>
            </a:r>
          </a:p>
          <a:p>
            <a:r>
              <a:t>3. 化学因素诱导的肝细胞癌发生风险与化学物质的浓度、接触时间、个体差异等因素有关，应加强对化学物质的管理和控制，避免职业性接触和环境污染。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肝硬化肝细胞癌的遗传学改变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中毒性肝硬化肝细胞癌发生发展研究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肝硬化肝细胞癌的遗传学改变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基因突变，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肝硬化肝细胞癌中常见的基因突变包括TP53、CTNNB1和AXIN1。</a:t>
            </a:r>
          </a:p>
          <a:p>
            <a:r>
              <a:t>2. TP53突变是最常见的基因突变，发生在约50%的肝硬化肝细胞癌患者中。TP53突变导致细胞周期调控失调和凋亡抑制，从而促进肝癌的发生发展。</a:t>
            </a:r>
          </a:p>
          <a:p>
            <a:r>
              <a:t>3. CTNNB1突变发生在约30%的肝硬化肝细胞癌患者中。CTNNB1突变导致细胞内β-catenin蛋白积累，从而激活Wnt信号通路，促进肝癌的发生发展。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染色体异常，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肝硬化肝细胞癌中常见的染色体异常包括染色体8p缺失、染色体17p缺失和染色体19q缺失。</a:t>
            </a:r>
          </a:p>
          <a:p>
            <a:r>
              <a:t>2. 染色体8p缺失是最常见的染色体异常，发生在约50%的肝硬化肝细胞癌患者中。染色体8p缺失导致抑癌基因FHIT和DLC-1的丢失，从而促进肝癌的发生发展。</a:t>
            </a:r>
          </a:p>
          <a:p>
            <a:r>
              <a:t>3. 染色体17p缺失发生在约30%的肝硬化肝细胞癌患者中。染色体17p缺失导致抑癌基因TP53和RB1的丢失，从而促进肝癌的发生发展。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肝硬化肝细胞癌的遗传学改变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DNA甲基化，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DNA甲基化是肝硬化肝细胞癌中常见的表观遗传改变之一。DNA甲基化导致抑癌基因的沉默，从而促进肝癌的发生发展。</a:t>
            </a:r>
          </a:p>
          <a:p>
            <a:r>
              <a:t>2. 肝硬化肝细胞癌中常见的DNA甲基化改变包括p16、p53和GSTP1基因的甲基化。</a:t>
            </a:r>
          </a:p>
          <a:p>
            <a:r>
              <a:t>3. p16基因甲基化导致细胞周期调控失调，从而促进肝癌的发生发展。p53基因甲基化导致凋亡抑制，从而促进肝癌的发生发展。GSTP1基因甲基化导致谷胱甘肽S-转移酶的活性降低，从而导致肝细胞对毒物的敏感性增加，促进肝癌的发生发展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微RNA异常，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微RNA（miRNA）是一类长度约为22个核苷酸的小分子RNA，它能够通过与靶基因的mRNA结合，抑制靶基因的表达。</a:t>
            </a:r>
          </a:p>
          <a:p>
            <a:r>
              <a:t>2. 肝硬化肝细胞癌中常见的微RNA异常包括miR-122、miR-21和miR-155的表达异常。</a:t>
            </a:r>
          </a:p>
          <a:p>
            <a:r>
              <a:t>3. miR-122是肝脏特异性微RNA，它能够抑制肝癌细胞的增殖和侵袭。miR-21和miR-155是致癌微RNA，它们能够促进肝癌细胞的增殖和侵袭。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肝硬化肝细胞癌的遗传学改变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长链非编码RNA异常，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长链非编码RNA（lncRNA）是一类长度超过200个核苷酸的非编码RNA，它能够通过与蛋白质、DNA或RNA结合，调节基因表达。</a:t>
            </a:r>
          </a:p>
          <a:p>
            <a:r>
              <a:t>2. 肝硬化肝细胞癌中常见的lncRNA异常包括HULC、NEAT1和MALAT1的表达异常。</a:t>
            </a:r>
          </a:p>
          <a:p>
            <a:r>
              <a:t>3. HULC和NEAT1是致癌lncRNA，它们能够促进肝癌细胞的增殖和侵袭。MALAT1是抑癌lncRNA，它能够抑制肝癌细胞的增殖和侵袭。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转录因子异常，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转录因子是一类能够与DNA结合，调节基因表达的蛋白质。</a:t>
            </a:r>
          </a:p>
          <a:p>
            <a:r>
              <a:t>2. 肝硬化肝细胞癌中常见的转录因子异常包括β-catenin、c-Myc和p53的表达异常。</a:t>
            </a:r>
          </a:p>
          <a:p>
            <a:r>
              <a:t>3. β-catenin是Wnt信号通路的关键转录因子，它能够促进肝癌细胞的增殖和侵袭。c-Myc是癌基因，它能够促进肝癌细胞的增殖和侵袭。p53是抑癌基因，它能够抑制肝癌细胞的增殖和侵袭。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https://d.book118.com/748101133111006034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酒精性肝硬化肝细胞癌发病机制</vt:lpstr>
      <vt:lpstr> 酒精性肝硬化肝细胞癌发病机制</vt:lpstr>
      <vt:lpstr> 酒精性肝硬化肝细胞癌发病机制</vt:lpstr>
      <vt:lpstr> 酒精性肝硬化肝细胞癌发病机制</vt:lpstr>
      <vt:lpstr> 病毒性肝炎相关肝硬化肝细胞癌进展</vt:lpstr>
      <vt:lpstr> 病毒性肝炎相关肝硬化肝细胞癌进展</vt:lpstr>
      <vt:lpstr> 病毒性肝炎相关肝硬化肝细胞癌进展</vt:lpstr>
      <vt:lpstr> 病毒性肝炎相关肝硬化肝细胞癌进展</vt:lpstr>
      <vt:lpstr> 药物和化学因素诱导肝细胞癌发生</vt:lpstr>
      <vt:lpstr> 药物和化学因素诱导肝细胞癌发生</vt:lpstr>
      <vt:lpstr> 肝硬化肝细胞癌的遗传学改变</vt:lpstr>
      <vt:lpstr> 肝硬化肝细胞癌的遗传学改变</vt:lpstr>
      <vt:lpstr> 肝硬化肝细胞癌的遗传学改变</vt:lpstr>
      <vt:lpstr> 肝硬化肝细胞癌的遗传学改变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2024-09-13T05:07:21.435</cp:lastPrinted>
  <dcterms:created xsi:type="dcterms:W3CDTF">2024-09-12T21:07:21Z</dcterms:created>
  <dcterms:modified xsi:type="dcterms:W3CDTF">2024-09-12T21:07:23Z</dcterms:modified>
</cp:coreProperties>
</file>