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18.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image" Target="../media/image3.png"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2.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5.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75.xml" /><Relationship Id="rId11" Type="http://schemas.openxmlformats.org/officeDocument/2006/relationships/tags" Target="../tags/tag76.xml" /><Relationship Id="rId12" Type="http://schemas.openxmlformats.org/officeDocument/2006/relationships/tags" Target="../tags/tag77.xml" /><Relationship Id="rId13" Type="http://schemas.openxmlformats.org/officeDocument/2006/relationships/slideMaster" Target="../slideMasters/slideMaster2.xml" /><Relationship Id="rId2" Type="http://schemas.openxmlformats.org/officeDocument/2006/relationships/tags" Target="../tags/tag68.xml" /><Relationship Id="rId3" Type="http://schemas.openxmlformats.org/officeDocument/2006/relationships/image" Target="../media/image2.png"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tags" Target="../tags/tag7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C1893F-65E8-48B5-83F3-F200FC6F8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A23BE4-5F92-4BCC-966A-13A6913A9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B5A1EE-9986-429F-979D-D551B7E26D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25E879-3880-46BE-B398-5ACF6A737A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D67F3D-B875-457C-AE98-9E2281E932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58B510-0F12-435B-BD72-9FD9CD5CF3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AA8088-55C5-4761-82F4-3E8C804057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C924EF-183B-4007-9EB2-5EEB2A8283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6302B0-6A26-4C8F-852E-D1B97F6D2C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F4D717-E6E2-49D3-8989-0DFCC0A14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28F64-8D82-489F-812D-785E8140C1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13" name="图片 12" descr="sd"/>
          <p:cNvPicPr>
            <a:picLocks noChangeAspect="1"/>
          </p:cNvPicPr>
          <p:nvPr>
            <p:custDataLst>
              <p:tags r:id="rId2"/>
            </p:custDataLst>
          </p:nvPr>
        </p:nvPicPr>
        <p:blipFill>
          <a:blip r:embed="rId1"/>
          <a:stretch>
            <a:fillRect/>
          </a:stretch>
        </p:blipFill>
        <p:spPr>
          <a:xfrm>
            <a:off x="0" y="0"/>
            <a:ext cx="3791585" cy="6656705"/>
          </a:xfrm>
          <a:prstGeom prst="rect">
            <a:avLst/>
          </a:prstGeom>
        </p:spPr>
      </p:pic>
      <p:pic>
        <p:nvPicPr>
          <p:cNvPr id="11" name="图片 10" descr="hh"/>
          <p:cNvPicPr>
            <a:picLocks noChangeAspect="1"/>
          </p:cNvPicPr>
          <p:nvPr>
            <p:custDataLst>
              <p:tags r:id="rId4"/>
            </p:custDataLst>
          </p:nvPr>
        </p:nvPicPr>
        <p:blipFill>
          <a:blip r:embed="rId3"/>
          <a:stretch>
            <a:fillRect/>
          </a:stretch>
        </p:blipFill>
        <p:spPr>
          <a:xfrm>
            <a:off x="7601585" y="2243455"/>
            <a:ext cx="4590415" cy="4614545"/>
          </a:xfrm>
          <a:prstGeom prst="rect">
            <a:avLst/>
          </a:prstGeom>
        </p:spPr>
      </p:pic>
      <p:cxnSp>
        <p:nvCxnSpPr>
          <p:cNvPr id="22" name="直接连接符 21"/>
          <p:cNvCxnSpPr/>
          <p:nvPr>
            <p:custDataLst>
              <p:tags r:id="rId5"/>
            </p:custDataLst>
          </p:nvPr>
        </p:nvCxnSpPr>
        <p:spPr>
          <a:xfrm>
            <a:off x="11135995" y="67437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6"/>
            </p:custDataLst>
          </p:nvPr>
        </p:nvCxnSpPr>
        <p:spPr>
          <a:xfrm>
            <a:off x="11135995" y="73279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7"/>
            </p:custDataLst>
          </p:nvPr>
        </p:nvCxnSpPr>
        <p:spPr>
          <a:xfrm>
            <a:off x="11135995" y="79121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副标题"/>
          <p:cNvSpPr txBox="1">
            <a:spLocks noGrp="1"/>
          </p:cNvSpPr>
          <p:nvPr>
            <p:ph type="body" idx="3" hasCustomPrompt="1"/>
            <p:custDataLst>
              <p:tags r:id="rId8"/>
            </p:custDataLst>
          </p:nvPr>
        </p:nvSpPr>
        <p:spPr>
          <a:xfrm>
            <a:off x="3485515" y="3311525"/>
            <a:ext cx="5220970" cy="95694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2000" b="1" i="0" u="none" strike="noStrike" kern="1200" cap="none" spc="1000" normalizeH="0" baseline="0" noProof="1">
                <a:solidFill>
                  <a:schemeClr val="accent2"/>
                </a:solidFill>
                <a:latin typeface="汉仪书宋二简"/>
                <a:ea typeface="汉仪书宋二简"/>
                <a:cs typeface="MiSans Normal" panose="00000500000000000000" charset="-122"/>
              </a:defRPr>
            </a:lvl1pPr>
          </a:lstStyle>
          <a:p>
            <a:pPr lvl="0" algn="ctr"/>
            <a:r>
              <a:rPr err="1">
                <a:sym typeface="+mn-ea"/>
              </a:rPr>
              <a:t>单击此处编辑母版副标题样式</a:t>
            </a:r>
            <a:endParaRPr>
              <a:sym typeface="+mn-ea"/>
            </a:endParaRPr>
          </a:p>
        </p:txBody>
      </p:sp>
      <p:sp>
        <p:nvSpPr>
          <p:cNvPr id="8" name="标题"/>
          <p:cNvSpPr txBox="1">
            <a:spLocks noGrp="1"/>
          </p:cNvSpPr>
          <p:nvPr>
            <p:ph type="title" idx="2" hasCustomPrompt="1"/>
            <p:custDataLst>
              <p:tags r:id="rId9"/>
            </p:custDataLst>
          </p:nvPr>
        </p:nvSpPr>
        <p:spPr>
          <a:xfrm>
            <a:off x="3485513" y="1096645"/>
            <a:ext cx="5220970" cy="221488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accent1"/>
                </a:solidFill>
                <a:latin typeface="+mj-ea"/>
                <a:ea typeface="+mj-ea"/>
                <a:cs typeface="MiSans Normal" panose="00000500000000000000" charset="-122"/>
              </a:defRPr>
            </a:lvl1pPr>
          </a:lstStyle>
          <a:p>
            <a:pPr lvl="0" algn="ctr"/>
            <a:r>
              <a:rPr>
                <a:sym typeface="+mn-ea"/>
              </a:rPr>
              <a:t>单击编辑标题</a:t>
            </a:r>
            <a:endParaRPr>
              <a:sym typeface="+mn-ea"/>
            </a:endParaRPr>
          </a:p>
        </p:txBody>
      </p:sp>
      <p:sp>
        <p:nvSpPr>
          <p:cNvPr id="7" name="署名"/>
          <p:cNvSpPr txBox="1">
            <a:spLocks noGrp="1"/>
          </p:cNvSpPr>
          <p:nvPr>
            <p:ph type="body" idx="1"/>
            <p:custDataLst>
              <p:tags r:id="rId10"/>
            </p:custDataLst>
          </p:nvPr>
        </p:nvSpPr>
        <p:spPr>
          <a:xfrm>
            <a:off x="3485513" y="4223477"/>
            <a:ext cx="5220975" cy="724233"/>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800" b="1" i="0" u="none" strike="noStrike" kern="1200" cap="none" spc="150" normalizeH="0" baseline="0" noProof="1">
                <a:solidFill>
                  <a:schemeClr val="accent1"/>
                </a:solidFill>
                <a:latin typeface="汉仪书宋二简"/>
                <a:ea typeface="汉仪书宋二简"/>
                <a:cs typeface="MiSans Normal" panose="00000500000000000000" charset="-122"/>
              </a:defRPr>
            </a:lvl1pPr>
          </a:lstStyle>
          <a:p>
            <a:pPr lvl="0" algn="ctr"/>
            <a:r>
              <a:rPr>
                <a:sym typeface="+mn-ea"/>
              </a:rPr>
              <a:t>单击此处编辑母版文本样式</a:t>
            </a:r>
            <a:endParaRPr>
              <a:sym typeface="+mn-ea"/>
            </a:endParaRPr>
          </a:p>
        </p:txBody>
      </p:sp>
      <p:sp>
        <p:nvSpPr>
          <p:cNvPr id="4"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9" name="椭圆 8"/>
          <p:cNvSpPr/>
          <p:nvPr>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8" name="正文"/>
          <p:cNvSpPr txBox="1">
            <a:spLocks noGrp="1"/>
          </p:cNvSpPr>
          <p:nvPr>
            <p:ph idx="2"/>
            <p:custDataLst>
              <p:tags r:id="rId2"/>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a:sym typeface="+mn-ea"/>
              </a:rPr>
              <a:t>单击此处编辑母版文本样式</a:t>
            </a:r>
            <a:endParaRPr>
              <a:sym typeface="+mn-ea"/>
            </a:endParaRPr>
          </a:p>
          <a:p>
            <a:pPr lvl="1">
              <a:spcBef>
                <a:spcPts val="1200"/>
              </a:spcBef>
              <a:spcAft>
                <a:spcPct val="0"/>
              </a:spcAft>
              <a:buClr>
                <a:schemeClr val="accent2"/>
              </a:buClr>
            </a:pPr>
            <a:r>
              <a:rPr err="1">
                <a:sym typeface="+mn-ea"/>
              </a:rPr>
              <a:t>第二级</a:t>
            </a:r>
            <a:endParaRPr>
              <a:sym typeface="+mn-ea"/>
            </a:endParaRPr>
          </a:p>
          <a:p>
            <a:pPr lvl="2">
              <a:spcBef>
                <a:spcPts val="1200"/>
              </a:spcBef>
              <a:spcAft>
                <a:spcPct val="0"/>
              </a:spcAft>
              <a:buClr>
                <a:schemeClr val="accent2"/>
              </a:buClr>
            </a:pPr>
            <a:r>
              <a:rPr err="1">
                <a:sym typeface="+mn-ea"/>
              </a:rPr>
              <a:t>第三级</a:t>
            </a:r>
            <a:endParaRPr>
              <a:sym typeface="+mn-ea"/>
            </a:endParaRPr>
          </a:p>
          <a:p>
            <a:pPr lvl="3">
              <a:spcBef>
                <a:spcPts val="1200"/>
              </a:spcBef>
              <a:spcAft>
                <a:spcPct val="0"/>
              </a:spcAft>
              <a:buClr>
                <a:schemeClr val="accent2"/>
              </a:buClr>
            </a:pPr>
            <a:r>
              <a:rPr err="1">
                <a:sym typeface="+mn-ea"/>
              </a:rPr>
              <a:t>第四级</a:t>
            </a:r>
            <a:endParaRPr>
              <a:sym typeface="+mn-ea"/>
            </a:endParaRPr>
          </a:p>
          <a:p>
            <a:pPr lvl="4">
              <a:spcBef>
                <a:spcPts val="1200"/>
              </a:spcBef>
              <a:spcAft>
                <a:spcPct val="0"/>
              </a:spcAft>
              <a:buClr>
                <a:schemeClr val="accent2"/>
              </a:buClr>
            </a:pPr>
            <a:r>
              <a:rPr err="1">
                <a:sym typeface="+mn-ea"/>
              </a:rPr>
              <a:t>第五级</a:t>
            </a:r>
            <a:endParaRPr>
              <a:sym typeface="+mn-ea"/>
            </a:endParaRPr>
          </a:p>
        </p:txBody>
      </p:sp>
      <p:sp>
        <p:nvSpPr>
          <p:cNvPr id="7"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54" name="椭圆 53"/>
          <p:cNvSpPr/>
          <p:nvPr>
            <p:custDataLst>
              <p:tags r:id="rId1"/>
            </p:custDataLst>
          </p:nvPr>
        </p:nvSpPr>
        <p:spPr>
          <a:xfrm>
            <a:off x="882821" y="431414"/>
            <a:ext cx="537210" cy="537210"/>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2" hasCustomPrompt="1"/>
            <p:custDataLst>
              <p:tags r:id="rId2"/>
            </p:custDataLst>
          </p:nvPr>
        </p:nvSpPr>
        <p:spPr>
          <a:xfrm>
            <a:off x="995363" y="599208"/>
            <a:ext cx="1200329" cy="3791817"/>
          </a:xfrm>
          <a:prstGeom prst="rect">
            <a:avLst/>
          </a:prstGeom>
          <a:noFill/>
        </p:spPr>
        <p:txBody>
          <a:bodyPr vert="eaVert"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1" i="0" u="none" strike="noStrike" kern="1200" cap="none" spc="300" normalizeH="0" baseline="0" noProof="1">
                <a:solidFill>
                  <a:schemeClr val="accent1"/>
                </a:solidFill>
                <a:latin typeface="+mj-ea"/>
                <a:ea typeface="+mj-ea"/>
                <a:cs typeface="MiSans Normal" panose="00000500000000000000" charset="-122"/>
              </a:defRPr>
            </a:lvl1pPr>
          </a:lstStyle>
          <a:p>
            <a:pPr lvl="0"/>
            <a:r>
              <a:rPr>
                <a:sym typeface="+mn-ea"/>
              </a:rPr>
              <a:t>标题</a:t>
            </a:r>
            <a:endParaRPr>
              <a:sym typeface="+mn-ea"/>
            </a:endParaRPr>
          </a:p>
        </p:txBody>
      </p:sp>
      <p:pic>
        <p:nvPicPr>
          <p:cNvPr id="6" name="图片 5" descr="dd"/>
          <p:cNvPicPr>
            <a:picLocks noChangeAspect="1"/>
          </p:cNvPicPr>
          <p:nvPr>
            <p:custDataLst>
              <p:tags r:id="rId4"/>
            </p:custDataLst>
          </p:nvPr>
        </p:nvPicPr>
        <p:blipFill>
          <a:blip r:embed="rId3"/>
          <a:stretch>
            <a:fillRect/>
          </a:stretch>
        </p:blipFill>
        <p:spPr>
          <a:xfrm>
            <a:off x="9948545" y="0"/>
            <a:ext cx="2243455" cy="2152015"/>
          </a:xfrm>
          <a:prstGeom prst="rect">
            <a:avLst/>
          </a:prstGeom>
        </p:spPr>
      </p:pic>
      <p:sp>
        <p:nvSpPr>
          <p:cNvPr id="3"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11" name="图片 10" descr="ht"/>
          <p:cNvPicPr>
            <a:picLocks noChangeAspect="1"/>
          </p:cNvPicPr>
          <p:nvPr>
            <p:custDataLst>
              <p:tags r:id="rId2"/>
            </p:custDataLst>
          </p:nvPr>
        </p:nvPicPr>
        <p:blipFill>
          <a:blip r:embed="rId1"/>
          <a:stretch>
            <a:fillRect/>
          </a:stretch>
        </p:blipFill>
        <p:spPr>
          <a:xfrm>
            <a:off x="0" y="0"/>
            <a:ext cx="4267200" cy="4846320"/>
          </a:xfrm>
          <a:prstGeom prst="rect">
            <a:avLst/>
          </a:prstGeom>
        </p:spPr>
      </p:pic>
      <p:pic>
        <p:nvPicPr>
          <p:cNvPr id="10" name="图片 9" descr="hh"/>
          <p:cNvPicPr>
            <a:picLocks noChangeAspect="1"/>
          </p:cNvPicPr>
          <p:nvPr>
            <p:custDataLst>
              <p:tags r:id="rId4"/>
            </p:custDataLst>
          </p:nvPr>
        </p:nvPicPr>
        <p:blipFill>
          <a:blip r:embed="rId3"/>
          <a:stretch>
            <a:fillRect/>
          </a:stretch>
        </p:blipFill>
        <p:spPr>
          <a:xfrm>
            <a:off x="7601585" y="2243455"/>
            <a:ext cx="4590415" cy="4614545"/>
          </a:xfrm>
          <a:prstGeom prst="rect">
            <a:avLst/>
          </a:prstGeom>
        </p:spPr>
      </p:pic>
      <p:cxnSp>
        <p:nvCxnSpPr>
          <p:cNvPr id="22" name="直接连接符 21"/>
          <p:cNvCxnSpPr/>
          <p:nvPr>
            <p:custDataLst>
              <p:tags r:id="rId5"/>
            </p:custDataLst>
          </p:nvPr>
        </p:nvCxnSpPr>
        <p:spPr>
          <a:xfrm>
            <a:off x="11135995" y="674370"/>
            <a:ext cx="18288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6"/>
            </p:custDataLst>
          </p:nvPr>
        </p:nvCxnSpPr>
        <p:spPr>
          <a:xfrm>
            <a:off x="11135995" y="732790"/>
            <a:ext cx="18288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7"/>
            </p:custDataLst>
          </p:nvPr>
        </p:nvCxnSpPr>
        <p:spPr>
          <a:xfrm>
            <a:off x="11135995" y="791210"/>
            <a:ext cx="18288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2641601" y="2403740"/>
            <a:ext cx="6908800" cy="922019"/>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1" i="0" u="none" strike="noStrike" kern="1200" cap="none" spc="300" normalizeH="0" baseline="0" noProof="1">
                <a:solidFill>
                  <a:schemeClr val="accent2"/>
                </a:solidFill>
                <a:latin typeface="+mj-ea"/>
                <a:ea typeface="+mj-ea"/>
                <a:cs typeface="MiSans Normal" panose="00000500000000000000" charset="-122"/>
              </a:defRPr>
            </a:lvl1pPr>
          </a:lstStyle>
          <a:p>
            <a:pPr lvl="0" algn="ctr"/>
            <a:r>
              <a:rPr>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2641600" y="3472381"/>
            <a:ext cx="6908800" cy="855064"/>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accent1"/>
                </a:solidFill>
                <a:latin typeface="汉仪书宋二简"/>
                <a:ea typeface="汉仪书宋二简"/>
                <a:cs typeface="MiSans Normal" panose="00000500000000000000" charset="-122"/>
              </a:defRPr>
            </a:lvl1pPr>
          </a:lstStyle>
          <a:p>
            <a:pPr lvl="0" algn="ct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9" name="椭圆 8"/>
          <p:cNvSpPr/>
          <p:nvPr userDrawn="1">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8"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5" name="日期占位符 4"/>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
        <p:nvSpPr>
          <p:cNvPr id="3" name="正文"/>
          <p:cNvSpPr txBox="1">
            <a:spLocks noGrp="1"/>
          </p:cNvSpPr>
          <p:nvPr>
            <p:ph idx="2"/>
            <p:custDataLst>
              <p:tags r:id="rId6"/>
            </p:custDataLst>
          </p:nvPr>
        </p:nvSpPr>
        <p:spPr>
          <a:xfrm>
            <a:off x="608330" y="1490345"/>
            <a:ext cx="5214620"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a:sym typeface="+mn-ea"/>
              </a:rPr>
              <a:t>单击此处编辑母版文本样式</a:t>
            </a:r>
            <a:endParaRPr>
              <a:sym typeface="+mn-ea"/>
            </a:endParaRPr>
          </a:p>
          <a:p>
            <a:pPr lvl="1">
              <a:spcBef>
                <a:spcPts val="1200"/>
              </a:spcBef>
              <a:spcAft>
                <a:spcPct val="0"/>
              </a:spcAft>
              <a:buClr>
                <a:schemeClr val="accent2"/>
              </a:buClr>
            </a:pPr>
            <a:r>
              <a:rPr err="1">
                <a:sym typeface="+mn-ea"/>
              </a:rPr>
              <a:t>第二级</a:t>
            </a:r>
            <a:endParaRPr>
              <a:sym typeface="+mn-ea"/>
            </a:endParaRPr>
          </a:p>
          <a:p>
            <a:pPr lvl="2">
              <a:spcBef>
                <a:spcPts val="1200"/>
              </a:spcBef>
              <a:spcAft>
                <a:spcPct val="0"/>
              </a:spcAft>
              <a:buClr>
                <a:schemeClr val="accent2"/>
              </a:buClr>
            </a:pPr>
            <a:r>
              <a:rPr err="1">
                <a:sym typeface="+mn-ea"/>
              </a:rPr>
              <a:t>第三级</a:t>
            </a:r>
            <a:endParaRPr>
              <a:sym typeface="+mn-ea"/>
            </a:endParaRPr>
          </a:p>
          <a:p>
            <a:pPr lvl="3">
              <a:spcBef>
                <a:spcPts val="1200"/>
              </a:spcBef>
              <a:spcAft>
                <a:spcPct val="0"/>
              </a:spcAft>
              <a:buClr>
                <a:schemeClr val="accent2"/>
              </a:buClr>
            </a:pPr>
            <a:r>
              <a:rPr err="1">
                <a:sym typeface="+mn-ea"/>
              </a:rPr>
              <a:t>第四级</a:t>
            </a:r>
            <a:endParaRPr>
              <a:sym typeface="+mn-ea"/>
            </a:endParaRPr>
          </a:p>
          <a:p>
            <a:pPr lvl="4">
              <a:spcBef>
                <a:spcPts val="1200"/>
              </a:spcBef>
              <a:spcAft>
                <a:spcPct val="0"/>
              </a:spcAft>
              <a:buClr>
                <a:schemeClr val="accent2"/>
              </a:buClr>
            </a:pPr>
            <a:r>
              <a:rPr err="1">
                <a:sym typeface="+mn-ea"/>
              </a:rPr>
              <a:t>第五级</a:t>
            </a:r>
            <a:endParaRPr>
              <a:sym typeface="+mn-ea"/>
            </a:endParaRPr>
          </a:p>
        </p:txBody>
      </p:sp>
      <p:sp>
        <p:nvSpPr>
          <p:cNvPr id="4" name="正文"/>
          <p:cNvSpPr txBox="1">
            <a:spLocks noGrp="1"/>
          </p:cNvSpPr>
          <p:nvPr>
            <p:ph idx="13"/>
            <p:custDataLst>
              <p:tags r:id="rId7"/>
            </p:custDataLst>
          </p:nvPr>
        </p:nvSpPr>
        <p:spPr>
          <a:xfrm>
            <a:off x="6238240" y="1490345"/>
            <a:ext cx="5339080"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a:sym typeface="+mn-ea"/>
              </a:rPr>
              <a:t>单击此处编辑母版文本样式</a:t>
            </a:r>
            <a:endParaRPr>
              <a:sym typeface="+mn-ea"/>
            </a:endParaRPr>
          </a:p>
          <a:p>
            <a:pPr lvl="1">
              <a:spcBef>
                <a:spcPts val="1200"/>
              </a:spcBef>
              <a:spcAft>
                <a:spcPct val="0"/>
              </a:spcAft>
              <a:buClr>
                <a:schemeClr val="accent2"/>
              </a:buClr>
            </a:pPr>
            <a:r>
              <a:rPr err="1">
                <a:sym typeface="+mn-ea"/>
              </a:rPr>
              <a:t>第二级</a:t>
            </a:r>
            <a:endParaRPr>
              <a:sym typeface="+mn-ea"/>
            </a:endParaRPr>
          </a:p>
          <a:p>
            <a:pPr lvl="2">
              <a:spcBef>
                <a:spcPts val="1200"/>
              </a:spcBef>
              <a:spcAft>
                <a:spcPct val="0"/>
              </a:spcAft>
              <a:buClr>
                <a:schemeClr val="accent2"/>
              </a:buClr>
            </a:pPr>
            <a:r>
              <a:rPr err="1">
                <a:sym typeface="+mn-ea"/>
              </a:rPr>
              <a:t>第三级</a:t>
            </a:r>
            <a:endParaRPr>
              <a:sym typeface="+mn-ea"/>
            </a:endParaRPr>
          </a:p>
          <a:p>
            <a:pPr lvl="3">
              <a:spcBef>
                <a:spcPts val="1200"/>
              </a:spcBef>
              <a:spcAft>
                <a:spcPct val="0"/>
              </a:spcAft>
              <a:buClr>
                <a:schemeClr val="accent2"/>
              </a:buClr>
            </a:pPr>
            <a:r>
              <a:rPr err="1">
                <a:sym typeface="+mn-ea"/>
              </a:rPr>
              <a:t>第四级</a:t>
            </a:r>
            <a:endParaRPr>
              <a:sym typeface="+mn-ea"/>
            </a:endParaRPr>
          </a:p>
          <a:p>
            <a:pPr lvl="4">
              <a:spcBef>
                <a:spcPts val="1200"/>
              </a:spcBef>
              <a:spcAft>
                <a:spcPct val="0"/>
              </a:spcAft>
              <a:buClr>
                <a:schemeClr val="accent2"/>
              </a:buClr>
            </a:pPr>
            <a:r>
              <a:rPr err="1">
                <a:sym typeface="+mn-ea"/>
              </a:rPr>
              <a:t>第五级</a:t>
            </a:r>
            <a:endParaRPr>
              <a:sym typeface="+mn-ea"/>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5" name="正文"/>
          <p:cNvSpPr txBox="1">
            <a:spLocks noGrp="1"/>
          </p:cNvSpPr>
          <p:nvPr>
            <p:ph idx="6"/>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a:sym typeface="+mn-ea"/>
              </a:rPr>
              <a:t>第二级</a:t>
            </a:r>
            <a:endParaRPr>
              <a:sym typeface="+mn-ea"/>
            </a:endParaRPr>
          </a:p>
          <a:p>
            <a:pPr lvl="2">
              <a:lnSpc>
                <a:spcPct val="120000"/>
              </a:lnSpc>
              <a:buChar char="●"/>
            </a:pPr>
            <a:r>
              <a:rPr>
                <a:sym typeface="+mn-ea"/>
              </a:rPr>
              <a:t>第三级</a:t>
            </a:r>
            <a:endParaRPr>
              <a:sym typeface="+mn-ea"/>
            </a:endParaRPr>
          </a:p>
          <a:p>
            <a:pPr lvl="3">
              <a:lnSpc>
                <a:spcPct val="120000"/>
              </a:lnSpc>
              <a:buFont typeface="Wingdings" panose="05000000000000000000" charset="0"/>
              <a:buChar char=""/>
            </a:pPr>
            <a:r>
              <a:rPr>
                <a:sym typeface="+mn-ea"/>
              </a:rPr>
              <a:t>第四级</a:t>
            </a:r>
            <a:endParaRPr>
              <a:sym typeface="+mn-ea"/>
            </a:endParaRPr>
          </a:p>
          <a:p>
            <a:pPr lvl="4">
              <a:lnSpc>
                <a:spcPct val="120000"/>
              </a:lnSpc>
            </a:pPr>
            <a:r>
              <a:rPr>
                <a:sym typeface="+mn-ea"/>
              </a:rPr>
              <a:t>第五级</a:t>
            </a:r>
            <a:endParaRPr>
              <a:sym typeface="+mn-ea"/>
            </a:endParaRPr>
          </a:p>
        </p:txBody>
      </p:sp>
      <p:sp>
        <p:nvSpPr>
          <p:cNvPr id="14" name="标题"/>
          <p:cNvSpPr txBox="1">
            <a:spLocks noGrp="1"/>
          </p:cNvSpPr>
          <p:nvPr>
            <p:ph type="title" idx="5"/>
            <p:custDataLst>
              <p:tags r:id="rId2"/>
            </p:custDataLst>
          </p:nvPr>
        </p:nvSpPr>
        <p:spPr>
          <a:xfrm>
            <a:off x="6235200" y="1409700"/>
            <a:ext cx="5342400" cy="4196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3" name="正文"/>
          <p:cNvSpPr txBox="1">
            <a:spLocks noGrp="1"/>
          </p:cNvSpPr>
          <p:nvPr>
            <p:ph idx="4"/>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a:sym typeface="+mn-ea"/>
              </a:rPr>
              <a:t>第二级</a:t>
            </a:r>
            <a:endParaRPr>
              <a:sym typeface="+mn-ea"/>
            </a:endParaRPr>
          </a:p>
          <a:p>
            <a:pPr lvl="2">
              <a:lnSpc>
                <a:spcPct val="120000"/>
              </a:lnSpc>
              <a:buChar char="●"/>
            </a:pPr>
            <a:r>
              <a:rPr>
                <a:sym typeface="+mn-ea"/>
              </a:rPr>
              <a:t>第三级</a:t>
            </a:r>
            <a:endParaRPr>
              <a:sym typeface="+mn-ea"/>
            </a:endParaRPr>
          </a:p>
          <a:p>
            <a:pPr lvl="3">
              <a:lnSpc>
                <a:spcPct val="120000"/>
              </a:lnSpc>
              <a:buFont typeface="Wingdings" panose="05000000000000000000" charset="0"/>
              <a:buChar char=""/>
            </a:pPr>
            <a:r>
              <a:rPr>
                <a:sym typeface="+mn-ea"/>
              </a:rPr>
              <a:t>第四级</a:t>
            </a:r>
            <a:endParaRPr>
              <a:sym typeface="+mn-ea"/>
            </a:endParaRPr>
          </a:p>
          <a:p>
            <a:pPr lvl="4">
              <a:lnSpc>
                <a:spcPct val="120000"/>
              </a:lnSpc>
            </a:pPr>
            <a:r>
              <a:rPr>
                <a:sym typeface="+mn-ea"/>
              </a:rPr>
              <a:t>第五级</a:t>
            </a:r>
            <a:endParaRPr>
              <a:sym typeface="+mn-ea"/>
            </a:endParaRPr>
          </a:p>
        </p:txBody>
      </p:sp>
      <p:sp>
        <p:nvSpPr>
          <p:cNvPr id="12" name="标题"/>
          <p:cNvSpPr txBox="1">
            <a:spLocks noGrp="1"/>
          </p:cNvSpPr>
          <p:nvPr>
            <p:ph type="title" idx="3"/>
            <p:custDataLst>
              <p:tags r:id="rId4"/>
            </p:custDataLst>
          </p:nvPr>
        </p:nvSpPr>
        <p:spPr>
          <a:xfrm>
            <a:off x="608400" y="1409700"/>
            <a:ext cx="5342400" cy="4196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1" name="椭圆 10"/>
          <p:cNvSpPr/>
          <p:nvPr>
            <p:custDataLst>
              <p:tags r:id="rId5"/>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汉仪书宋二简"/>
                <a:ea typeface="汉仪书宋二简"/>
                <a:cs typeface="MiSans Normal" panose="00000500000000000000" charset="-122"/>
              </a:defRPr>
            </a:lvl1pPr>
          </a:lstStyle>
          <a:p>
            <a:pPr lvl="0"/>
            <a:r>
              <a:rPr>
                <a:sym typeface="+mn-ea"/>
              </a:rPr>
              <a:t>单击此处编辑母版标题样式</a:t>
            </a:r>
            <a:endParaRPr>
              <a:sym typeface="+mn-ea"/>
            </a:endParaRPr>
          </a:p>
        </p:txBody>
      </p:sp>
      <p:sp>
        <p:nvSpPr>
          <p:cNvPr id="7" name="日期占位符 6"/>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7" name="椭圆 6"/>
          <p:cNvSpPr/>
          <p:nvPr>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7"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a:sym typeface="+mn-ea"/>
              </a:rPr>
              <a:t>第二级</a:t>
            </a:r>
            <a:endParaRPr>
              <a:sym typeface="+mn-ea"/>
            </a:endParaRPr>
          </a:p>
          <a:p>
            <a:pPr lvl="2">
              <a:lnSpc>
                <a:spcPct val="120000"/>
              </a:lnSpc>
              <a:buChar char="●"/>
            </a:pPr>
            <a:r>
              <a:rPr>
                <a:sym typeface="+mn-ea"/>
              </a:rPr>
              <a:t>第三级</a:t>
            </a:r>
            <a:endParaRPr>
              <a:sym typeface="+mn-ea"/>
            </a:endParaRPr>
          </a:p>
          <a:p>
            <a:pPr lvl="3">
              <a:lnSpc>
                <a:spcPct val="120000"/>
              </a:lnSpc>
              <a:buFont typeface="Wingdings" panose="05000000000000000000" charset="0"/>
              <a:buChar char=""/>
            </a:pPr>
            <a:r>
              <a:rPr>
                <a:sym typeface="+mn-ea"/>
              </a:rPr>
              <a:t>第四级</a:t>
            </a:r>
            <a:endParaRPr>
              <a:sym typeface="+mn-ea"/>
            </a:endParaRPr>
          </a:p>
          <a:p>
            <a:pPr lvl="4">
              <a:lnSpc>
                <a:spcPct val="120000"/>
              </a:lnSpc>
            </a:pPr>
            <a:r>
              <a:rPr>
                <a:sym typeface="+mn-ea"/>
              </a:rPr>
              <a:t>第五级</a:t>
            </a:r>
            <a:endParaRPr>
              <a:sym typeface="+mn-ea"/>
            </a:endParaRPr>
          </a:p>
        </p:txBody>
      </p:sp>
      <p:sp>
        <p:nvSpPr>
          <p:cNvPr id="4"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8" name="椭圆 7"/>
          <p:cNvSpPr/>
          <p:nvPr>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2"/>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6" name="副标题"/>
          <p:cNvSpPr txBox="1">
            <a:spLocks noGrp="1"/>
          </p:cNvSpPr>
          <p:nvPr>
            <p:ph type="body" idx="1" hasCustomPrompt="1"/>
            <p:custDataLst>
              <p:tags r:id="rId3"/>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1" name="图片 10" descr="sd"/>
          <p:cNvPicPr>
            <a:picLocks noChangeAspect="1"/>
          </p:cNvPicPr>
          <p:nvPr>
            <p:custDataLst>
              <p:tags r:id="rId2"/>
            </p:custDataLst>
          </p:nvPr>
        </p:nvPicPr>
        <p:blipFill>
          <a:blip r:embed="rId1"/>
          <a:stretch>
            <a:fillRect/>
          </a:stretch>
        </p:blipFill>
        <p:spPr>
          <a:xfrm>
            <a:off x="0" y="0"/>
            <a:ext cx="3791585" cy="6656705"/>
          </a:xfrm>
          <a:prstGeom prst="rect">
            <a:avLst/>
          </a:prstGeom>
        </p:spPr>
      </p:pic>
      <p:pic>
        <p:nvPicPr>
          <p:cNvPr id="10" name="图片 9" descr="hh"/>
          <p:cNvPicPr>
            <a:picLocks noChangeAspect="1"/>
          </p:cNvPicPr>
          <p:nvPr>
            <p:custDataLst>
              <p:tags r:id="rId4"/>
            </p:custDataLst>
          </p:nvPr>
        </p:nvPicPr>
        <p:blipFill>
          <a:blip r:embed="rId3"/>
          <a:stretch>
            <a:fillRect/>
          </a:stretch>
        </p:blipFill>
        <p:spPr>
          <a:xfrm>
            <a:off x="7601585" y="2243455"/>
            <a:ext cx="4590415" cy="4614545"/>
          </a:xfrm>
          <a:prstGeom prst="rect">
            <a:avLst/>
          </a:prstGeom>
        </p:spPr>
      </p:pic>
      <p:cxnSp>
        <p:nvCxnSpPr>
          <p:cNvPr id="22" name="直接连接符 21"/>
          <p:cNvCxnSpPr/>
          <p:nvPr>
            <p:custDataLst>
              <p:tags r:id="rId5"/>
            </p:custDataLst>
          </p:nvPr>
        </p:nvCxnSpPr>
        <p:spPr>
          <a:xfrm>
            <a:off x="11135995" y="67437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6"/>
            </p:custDataLst>
          </p:nvPr>
        </p:nvCxnSpPr>
        <p:spPr>
          <a:xfrm>
            <a:off x="11135995" y="73279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7"/>
            </p:custDataLst>
          </p:nvPr>
        </p:nvCxnSpPr>
        <p:spPr>
          <a:xfrm>
            <a:off x="11135995" y="79121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8"/>
            </p:custDataLst>
          </p:nvPr>
        </p:nvSpPr>
        <p:spPr>
          <a:xfrm>
            <a:off x="3203575" y="1630045"/>
            <a:ext cx="5694045" cy="218503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7200" b="1" i="0" u="none" strike="noStrike" kern="1200" cap="none" spc="300" normalizeH="0" baseline="0" noProof="1">
                <a:solidFill>
                  <a:schemeClr val="accent1"/>
                </a:solidFill>
                <a:latin typeface="+mj-ea"/>
                <a:ea typeface="+mj-ea"/>
                <a:cs typeface="MiSans Normal" panose="00000500000000000000" charset="-122"/>
              </a:defRPr>
            </a:lvl1pPr>
          </a:lstStyle>
          <a:p>
            <a:pPr lvl="0" algn="ctr"/>
            <a:r>
              <a:rPr>
                <a:sym typeface="+mn-ea"/>
              </a:rPr>
              <a:t>编辑标题</a:t>
            </a:r>
            <a:endParaRPr>
              <a:sym typeface="+mn-ea"/>
            </a:endParaRPr>
          </a:p>
        </p:txBody>
      </p:sp>
      <p:sp>
        <p:nvSpPr>
          <p:cNvPr id="7" name="署名"/>
          <p:cNvSpPr txBox="1">
            <a:spLocks noGrp="1"/>
          </p:cNvSpPr>
          <p:nvPr>
            <p:ph type="body" idx="1"/>
            <p:custDataLst>
              <p:tags r:id="rId9"/>
            </p:custDataLst>
          </p:nvPr>
        </p:nvSpPr>
        <p:spPr>
          <a:xfrm>
            <a:off x="3485513" y="4223477"/>
            <a:ext cx="5220975" cy="724233"/>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150" normalizeH="0" baseline="0" noProof="1">
                <a:solidFill>
                  <a:schemeClr val="accent1"/>
                </a:solidFill>
                <a:latin typeface="+mn-ea"/>
                <a:ea typeface="+mn-ea"/>
                <a:cs typeface="MiSans Normal" panose="00000500000000000000" charset="-122"/>
              </a:defRPr>
            </a:lvl1pPr>
          </a:lstStyle>
          <a:p>
            <a:pPr lvl="0" algn="ctr"/>
            <a:r>
              <a:rPr>
                <a:sym typeface="+mn-ea"/>
              </a:rPr>
              <a:t>单击此处编辑母版文本样式</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7" name="椭圆 6"/>
          <p:cNvSpPr/>
          <p:nvPr>
            <p:custDataLst>
              <p:tags r:id="rId12"/>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9" name="日期占位符 8"/>
          <p:cNvSpPr>
            <a:spLocks noGrp="1"/>
          </p:cNvSpPr>
          <p:nvPr>
            <p:ph type="dt" sz="half" idx="10"/>
            <p:custDataLst>
              <p:tags r:id="rId13"/>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 name="页脚占位符 9"/>
          <p:cNvSpPr>
            <a:spLocks noGrp="1"/>
          </p:cNvSpPr>
          <p:nvPr>
            <p:ph type="ftr" sz="quarter" idx="11"/>
            <p:custDataLst>
              <p:tags r:id="rId14"/>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灯片编号占位符 10"/>
          <p:cNvSpPr>
            <a:spLocks noGrp="1"/>
          </p:cNvSpPr>
          <p:nvPr>
            <p:ph type="sldNum" sz="quarter" idx="12"/>
            <p:custDataLst>
              <p:tags r:id="rId15"/>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2" name="文本占位符 1"/>
          <p:cNvSpPr txBox="1">
            <a:spLocks noGrp="1"/>
          </p:cNvSpPr>
          <p:nvPr>
            <p:ph type="body" idx="21"/>
            <p:custDataLst>
              <p:tags r:id="rId16"/>
            </p:custDataLst>
          </p:nvPr>
        </p:nvSpPr>
        <p:spPr>
          <a:xfrm>
            <a:off x="608399" y="1562100"/>
            <a:ext cx="10969199" cy="4614863"/>
          </a:xfrm>
          <a:prstGeom prst="rect">
            <a:avLst/>
          </a:prstGeom>
          <a:ln>
            <a:noFill/>
            <a:prstDash val="sysDash"/>
          </a:ln>
        </p:spPr>
        <p:txBody>
          <a:bodyPr vert="horz" lIns="90000" tIns="46800" rIns="90000" bIns="46800" rtlCol="0">
            <a:normAutofit/>
          </a:body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lang="zh-CN" altLang="en-US">
                <a:sym typeface="+mn-ea"/>
              </a:rPr>
              <a:t>第</a:t>
            </a:r>
            <a:r>
              <a:rPr>
                <a:sym typeface="+mn-ea"/>
              </a:rPr>
              <a:t>二级</a:t>
            </a:r>
            <a:endParaRPr>
              <a:sym typeface="+mn-ea"/>
            </a:endParaRPr>
          </a:p>
          <a:p>
            <a:pPr lvl="2">
              <a:lnSpc>
                <a:spcPct val="120000"/>
              </a:lnSpc>
              <a:buChar char="●"/>
            </a:pPr>
            <a:r>
              <a:rPr lang="zh-CN" altLang="en-US">
                <a:sym typeface="+mn-ea"/>
              </a:rPr>
              <a:t>第</a:t>
            </a:r>
            <a:r>
              <a:rPr>
                <a:sym typeface="+mn-ea"/>
              </a:rPr>
              <a:t>三级</a:t>
            </a:r>
            <a:endParaRPr>
              <a:sym typeface="+mn-ea"/>
            </a:endParaRPr>
          </a:p>
          <a:p>
            <a:pPr lvl="3">
              <a:lnSpc>
                <a:spcPct val="120000"/>
              </a:lnSpc>
              <a:buFont typeface="Wingdings" panose="05000000000000000000" charset="0"/>
              <a:buChar char=""/>
            </a:pPr>
            <a:r>
              <a:rPr lang="zh-CN" altLang="en-US">
                <a:sym typeface="+mn-ea"/>
              </a:rPr>
              <a:t>第</a:t>
            </a:r>
            <a:r>
              <a:rPr>
                <a:sym typeface="+mn-ea"/>
              </a:rPr>
              <a:t>四级</a:t>
            </a:r>
            <a:endParaRPr>
              <a:sym typeface="+mn-ea"/>
            </a:endParaRPr>
          </a:p>
          <a:p>
            <a:pPr lvl="4">
              <a:lnSpc>
                <a:spcPct val="120000"/>
              </a:lnSpc>
            </a:pPr>
            <a:r>
              <a:rPr lang="zh-CN" altLang="en-US">
                <a:sym typeface="+mn-ea"/>
              </a:rPr>
              <a:t>第</a:t>
            </a:r>
            <a:r>
              <a:rPr>
                <a:sym typeface="+mn-ea"/>
              </a:rPr>
              <a:t>五级</a:t>
            </a:r>
            <a:endParaRPr>
              <a:sym typeface="+mn-ea"/>
            </a:endParaRPr>
          </a:p>
        </p:txBody>
      </p:sp>
      <p:sp>
        <p:nvSpPr>
          <p:cNvPr id="3" name="标题占位符 2"/>
          <p:cNvSpPr>
            <a:spLocks noGrp="1"/>
          </p:cNvSpPr>
          <p:nvPr>
            <p:ph type="title"/>
            <p:custDataLst>
              <p:tags r:id="rId17"/>
            </p:custDataLst>
          </p:nvPr>
        </p:nvSpPr>
        <p:spPr>
          <a:xfrm>
            <a:off x="608399" y="365126"/>
            <a:ext cx="10969199" cy="101758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4" name="KSO_TEMPLATE" hidden="1"/>
          <p:cNvSpPr/>
          <p:nvPr userDrawn="1">
            <p:custDataLst>
              <p:tags r:id="rId18"/>
            </p:custDataLst>
          </p:nvPr>
        </p:nvSpPr>
        <p:spPr>
          <a:xfrm flipH="1">
            <a:off x="0" y="0"/>
            <a:ext cx="0" cy="0"/>
          </a:xfrm>
          <a:prstGeom prst="rect">
            <a:avLst/>
          </a:prstGeom>
          <a:solidFill>
            <a:schemeClr val="bg1"/>
          </a:solid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solidFill>
          <a:latin typeface="+mj-ea"/>
          <a:ea typeface="+mj-ea"/>
          <a:cs typeface="MiSans Normal" panose="00000500000000000000" charset="-122"/>
        </a:defRPr>
      </a:lvl1pPr>
    </p:titleStyle>
    <p:bodyStyle>
      <a:lvl1pPr marL="2286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n-ea"/>
        </a:defRPr>
      </a:lvl1pPr>
      <a:lvl2pPr marL="6858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600" b="0" i="0" u="none" strike="noStrike" kern="1200" cap="none" spc="150" normalizeH="0" baseline="0" noProof="1">
          <a:ln>
            <a:noFill/>
            <a:prstDash val="sysDot"/>
          </a:ln>
          <a:solidFill>
            <a:schemeClr val="tx1">
              <a:lumMod val="65000"/>
              <a:lumOff val="35000"/>
            </a:schemeClr>
          </a:solidFill>
          <a:uFillTx/>
          <a:latin typeface="+mn-ea"/>
          <a:ea typeface="+mn-ea"/>
          <a:cs typeface="MiSans Normal" panose="00000500000000000000" charset="-122"/>
          <a:sym typeface="+mn-ea"/>
        </a:defRPr>
      </a:lvl2pPr>
      <a:lvl3pPr marL="11430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600" b="0" i="0" u="none" strike="noStrike" kern="1200" cap="none" spc="150" normalizeH="0" baseline="0" noProof="1">
          <a:ln>
            <a:noFill/>
            <a:prstDash val="sysDot"/>
          </a:ln>
          <a:solidFill>
            <a:schemeClr val="tx1">
              <a:lumMod val="65000"/>
              <a:lumOff val="35000"/>
            </a:schemeClr>
          </a:solidFill>
          <a:uFillTx/>
          <a:latin typeface="+mn-ea"/>
          <a:ea typeface="+mn-ea"/>
          <a:cs typeface="MiSans Normal" panose="00000500000000000000" charset="-122"/>
          <a:sym typeface="+mn-ea"/>
        </a:defRPr>
      </a:lvl3pPr>
      <a:lvl4pPr marL="16002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400" b="0" i="0" u="none" strike="noStrike" kern="1200" cap="none" spc="150" normalizeH="0" baseline="0" noProof="1">
          <a:ln>
            <a:noFill/>
            <a:prstDash val="sysDot"/>
          </a:ln>
          <a:solidFill>
            <a:schemeClr val="tx1">
              <a:lumMod val="65000"/>
              <a:lumOff val="35000"/>
            </a:schemeClr>
          </a:solidFill>
          <a:uFillTx/>
          <a:latin typeface="+mn-ea"/>
          <a:ea typeface="+mn-ea"/>
          <a:cs typeface="MiSans Normal" panose="00000500000000000000" charset="-122"/>
          <a:sym typeface="+mn-ea"/>
        </a:defRPr>
      </a:lvl4pPr>
      <a:lvl5pPr marL="20574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400" b="0" i="0" u="none" strike="noStrike" kern="1200" cap="none" spc="150" normalizeH="0" baseline="0" noProof="1">
          <a:ln>
            <a:noFill/>
            <a:prstDash val="sysDot"/>
          </a:ln>
          <a:solidFill>
            <a:schemeClr val="tx1">
              <a:lumMod val="65000"/>
              <a:lumOff val="35000"/>
            </a:schemeClr>
          </a:solidFill>
          <a:uFillTx/>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7.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14" Type="http://schemas.openxmlformats.org/officeDocument/2006/relationships/tags" Target="../tags/tag182.xml" /><Relationship Id="rId15" Type="http://schemas.openxmlformats.org/officeDocument/2006/relationships/tags" Target="../tags/tag183.xml" /><Relationship Id="rId16" Type="http://schemas.openxmlformats.org/officeDocument/2006/relationships/tags" Target="../tags/tag184.xml" /><Relationship Id="rId17" Type="http://schemas.openxmlformats.org/officeDocument/2006/relationships/tags" Target="../tags/tag18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6.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7.xml" /><Relationship Id="rId30" Type="http://schemas.openxmlformats.org/officeDocument/2006/relationships/tags" Target="../tags/tag214.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020030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3"/>
            <p:custDataLst>
              <p:tags r:id="rId2"/>
            </p:custDataLst>
          </p:nvPr>
        </p:nvSpPr>
        <p:spPr/>
        <p:txBody>
          <a:bodyPr/>
          <a:lstStyle/>
          <a:p>
            <a:r>
              <a:rPr lang="zh-CN" altLang="en-US"/>
              <a:t>/单击此处添加副标题内容/</a:t>
            </a:r>
            <a:endParaRPr lang="zh-CN" altLang="en-US"/>
          </a:p>
        </p:txBody>
      </p:sp>
      <p:sp>
        <p:nvSpPr>
          <p:cNvPr id="6" name="标题 5"/>
          <p:cNvSpPr>
            <a:spLocks noGrp="1"/>
          </p:cNvSpPr>
          <p:nvPr>
            <p:ph type="title" idx="2"/>
            <p:custDataLst>
              <p:tags r:id="rId3"/>
            </p:custDataLst>
          </p:nvPr>
        </p:nvSpPr>
        <p:spPr/>
        <p:txBody>
          <a:bodyPr/>
          <a:lstStyle/>
          <a:p>
            <a:r>
              <a:rPr lang="zh-CN" altLang="en-US"/>
              <a:t>孕妇口腔健康维护及注意事项</a:t>
            </a:r>
            <a:endParaRPr lang="zh-CN" altLang="en-US"/>
          </a:p>
        </p:txBody>
      </p:sp>
      <p:sp>
        <p:nvSpPr>
          <p:cNvPr id="10" name="文本占位符 9"/>
          <p:cNvSpPr>
            <a:spLocks noGrp="1"/>
          </p:cNvSpPr>
          <p:nvPr>
            <p:ph type="body" idx="1"/>
            <p:custDataLst>
              <p:tags r:id="rId4"/>
            </p:custDataLst>
          </p:nvPr>
        </p:nvSpPr>
        <p:spPr/>
        <p:txBody>
          <a:bodyPr/>
          <a:lstStyle/>
          <a:p>
            <a:r>
              <a:rPr lang="zh-CN" altLang="en-US"/>
              <a:t>汇报人：</a:t>
            </a:r>
            <a:r>
              <a:rPr lang="en-US" altLang="zh-CN"/>
              <a:t>xxx</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custDataLst>
              <p:tags r:id="rId2"/>
            </p:custDataLst>
          </p:nvPr>
        </p:nvSpPr>
        <p:spPr/>
        <p:txBody>
          <a:bodyPr/>
          <a:lstStyle/>
          <a:p>
            <a:r>
              <a:rPr lang="zh-CN" altLang="en-US"/>
              <a:t>目录</a:t>
            </a:r>
            <a:endParaRPr lang="zh-CN" altLang="en-US"/>
          </a:p>
        </p:txBody>
      </p:sp>
      <p:sp>
        <p:nvSpPr>
          <p:cNvPr id="2" name="序号"/>
          <p:cNvSpPr txBox="1"/>
          <p:nvPr>
            <p:custDataLst>
              <p:tags r:id="rId3"/>
            </p:custDataLst>
          </p:nvPr>
        </p:nvSpPr>
        <p:spPr>
          <a:xfrm>
            <a:off x="2206476" y="2841120"/>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One.</a:t>
            </a:r>
            <a:endParaRPr lang="en-US" sz="1400" b="1">
              <a:solidFill>
                <a:schemeClr val="bg1"/>
              </a:solidFill>
              <a:latin typeface="+mj-ea"/>
              <a:ea typeface="+mj-ea"/>
              <a:cs typeface="MiSans Normal" panose="00000500000000000000" charset="-122"/>
            </a:endParaRPr>
          </a:p>
        </p:txBody>
      </p:sp>
      <p:sp>
        <p:nvSpPr>
          <p:cNvPr id="5" name="标题"/>
          <p:cNvSpPr txBox="1"/>
          <p:nvPr>
            <p:custDataLst>
              <p:tags r:id="rId4"/>
            </p:custDataLst>
          </p:nvPr>
        </p:nvSpPr>
        <p:spPr>
          <a:xfrm>
            <a:off x="2206625" y="3309620"/>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孕妇口腔健康的重要性</a:t>
            </a:r>
            <a:endParaRPr lang="zh-CN" altLang="en-US" sz="2400" b="1" spc="300">
              <a:solidFill>
                <a:schemeClr val="accent1"/>
              </a:solidFill>
              <a:latin typeface="+mj-ea"/>
              <a:ea typeface="+mj-ea"/>
              <a:cs typeface="MiSans Normal" panose="00000500000000000000" charset="-122"/>
            </a:endParaRPr>
          </a:p>
        </p:txBody>
      </p:sp>
      <p:cxnSp>
        <p:nvCxnSpPr>
          <p:cNvPr id="7" name="直接连接符 6"/>
          <p:cNvCxnSpPr/>
          <p:nvPr>
            <p:custDataLst>
              <p:tags r:id="rId5"/>
            </p:custDataLst>
          </p:nvPr>
        </p:nvCxnSpPr>
        <p:spPr>
          <a:xfrm flipH="1">
            <a:off x="1940275" y="2860092"/>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 name="序号"/>
          <p:cNvSpPr txBox="1"/>
          <p:nvPr>
            <p:custDataLst>
              <p:tags r:id="rId6"/>
            </p:custDataLst>
          </p:nvPr>
        </p:nvSpPr>
        <p:spPr>
          <a:xfrm>
            <a:off x="5344443" y="2841120"/>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T</a:t>
            </a:r>
            <a:r>
              <a:rPr lang="en-US" altLang="zh-CN" sz="1400" b="1">
                <a:solidFill>
                  <a:schemeClr val="bg1"/>
                </a:solidFill>
                <a:latin typeface="+mj-ea"/>
                <a:ea typeface="+mj-ea"/>
                <a:cs typeface="MiSans Normal" panose="00000500000000000000" charset="-122"/>
              </a:rPr>
              <a:t>wo</a:t>
            </a:r>
            <a:r>
              <a:rPr lang="en-US" sz="1400" b="1">
                <a:solidFill>
                  <a:schemeClr val="bg1"/>
                </a:solidFill>
                <a:latin typeface="+mj-ea"/>
                <a:ea typeface="+mj-ea"/>
                <a:cs typeface="MiSans Normal" panose="00000500000000000000" charset="-122"/>
              </a:rPr>
              <a:t>.</a:t>
            </a:r>
            <a:endParaRPr lang="en-US" sz="1400" b="1">
              <a:solidFill>
                <a:schemeClr val="bg1"/>
              </a:solidFill>
              <a:latin typeface="+mj-ea"/>
              <a:ea typeface="+mj-ea"/>
              <a:cs typeface="MiSans Normal" panose="00000500000000000000" charset="-122"/>
            </a:endParaRPr>
          </a:p>
        </p:txBody>
      </p:sp>
      <p:sp>
        <p:nvSpPr>
          <p:cNvPr id="12" name="标题"/>
          <p:cNvSpPr txBox="1"/>
          <p:nvPr>
            <p:custDataLst>
              <p:tags r:id="rId7"/>
            </p:custDataLst>
          </p:nvPr>
        </p:nvSpPr>
        <p:spPr>
          <a:xfrm>
            <a:off x="5344160" y="3309620"/>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孕妇口腔健康维护方法</a:t>
            </a:r>
            <a:endParaRPr lang="zh-CN" altLang="en-US" sz="2400" b="1" spc="300">
              <a:solidFill>
                <a:schemeClr val="accent1"/>
              </a:solidFill>
              <a:latin typeface="+mj-ea"/>
              <a:ea typeface="+mj-ea"/>
              <a:cs typeface="MiSans Normal" panose="00000500000000000000" charset="-122"/>
            </a:endParaRPr>
          </a:p>
        </p:txBody>
      </p:sp>
      <p:cxnSp>
        <p:nvCxnSpPr>
          <p:cNvPr id="13" name="直接连接符 12"/>
          <p:cNvCxnSpPr/>
          <p:nvPr>
            <p:custDataLst>
              <p:tags r:id="rId8"/>
            </p:custDataLst>
          </p:nvPr>
        </p:nvCxnSpPr>
        <p:spPr>
          <a:xfrm flipH="1">
            <a:off x="5078242" y="2860092"/>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21" name="序号"/>
          <p:cNvSpPr txBox="1"/>
          <p:nvPr>
            <p:custDataLst>
              <p:tags r:id="rId9"/>
            </p:custDataLst>
          </p:nvPr>
        </p:nvSpPr>
        <p:spPr>
          <a:xfrm>
            <a:off x="8482410" y="2822160"/>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Three.</a:t>
            </a:r>
            <a:endParaRPr lang="en-US" sz="1400" b="1">
              <a:solidFill>
                <a:schemeClr val="bg1"/>
              </a:solidFill>
              <a:latin typeface="+mj-ea"/>
              <a:ea typeface="+mj-ea"/>
              <a:cs typeface="MiSans Normal" panose="00000500000000000000" charset="-122"/>
            </a:endParaRPr>
          </a:p>
        </p:txBody>
      </p:sp>
      <p:sp>
        <p:nvSpPr>
          <p:cNvPr id="23" name="标题"/>
          <p:cNvSpPr txBox="1"/>
          <p:nvPr>
            <p:custDataLst>
              <p:tags r:id="rId10"/>
            </p:custDataLst>
          </p:nvPr>
        </p:nvSpPr>
        <p:spPr>
          <a:xfrm>
            <a:off x="8482330" y="3290570"/>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孕期口腔疾病预防与应对</a:t>
            </a:r>
            <a:endParaRPr lang="zh-CN" altLang="en-US" sz="2400" b="1" spc="300">
              <a:solidFill>
                <a:schemeClr val="accent1"/>
              </a:solidFill>
              <a:latin typeface="+mj-ea"/>
              <a:ea typeface="+mj-ea"/>
              <a:cs typeface="MiSans Normal" panose="00000500000000000000" charset="-122"/>
            </a:endParaRPr>
          </a:p>
        </p:txBody>
      </p:sp>
      <p:cxnSp>
        <p:nvCxnSpPr>
          <p:cNvPr id="24" name="直接连接符 23"/>
          <p:cNvCxnSpPr/>
          <p:nvPr>
            <p:custDataLst>
              <p:tags r:id="rId11"/>
            </p:custDataLst>
          </p:nvPr>
        </p:nvCxnSpPr>
        <p:spPr>
          <a:xfrm flipH="1">
            <a:off x="8216209" y="2841132"/>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6" name="序号"/>
          <p:cNvSpPr txBox="1"/>
          <p:nvPr>
            <p:custDataLst>
              <p:tags r:id="rId12"/>
            </p:custDataLst>
          </p:nvPr>
        </p:nvSpPr>
        <p:spPr>
          <a:xfrm>
            <a:off x="3775460" y="4836835"/>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F</a:t>
            </a:r>
            <a:r>
              <a:rPr lang="en-US" altLang="zh-CN" sz="1400" b="1">
                <a:solidFill>
                  <a:schemeClr val="bg1"/>
                </a:solidFill>
                <a:latin typeface="+mj-ea"/>
                <a:ea typeface="+mj-ea"/>
                <a:cs typeface="MiSans Normal" panose="00000500000000000000" charset="-122"/>
              </a:rPr>
              <a:t>our</a:t>
            </a:r>
            <a:r>
              <a:rPr lang="en-US" sz="1400" b="1">
                <a:solidFill>
                  <a:schemeClr val="bg1"/>
                </a:solidFill>
                <a:latin typeface="+mj-ea"/>
                <a:ea typeface="+mj-ea"/>
                <a:cs typeface="MiSans Normal" panose="00000500000000000000" charset="-122"/>
              </a:rPr>
              <a:t>.</a:t>
            </a:r>
            <a:endParaRPr lang="en-US" sz="1400" b="1">
              <a:solidFill>
                <a:schemeClr val="bg1"/>
              </a:solidFill>
              <a:latin typeface="+mj-ea"/>
              <a:ea typeface="+mj-ea"/>
              <a:cs typeface="MiSans Normal" panose="00000500000000000000" charset="-122"/>
            </a:endParaRPr>
          </a:p>
        </p:txBody>
      </p:sp>
      <p:sp>
        <p:nvSpPr>
          <p:cNvPr id="18" name="标题"/>
          <p:cNvSpPr txBox="1"/>
          <p:nvPr>
            <p:custDataLst>
              <p:tags r:id="rId13"/>
            </p:custDataLst>
          </p:nvPr>
        </p:nvSpPr>
        <p:spPr>
          <a:xfrm>
            <a:off x="3775710" y="5305425"/>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孕妇口腔健康护理产品推荐</a:t>
            </a:r>
            <a:endParaRPr lang="zh-CN" altLang="en-US" sz="2400" b="1" spc="300">
              <a:solidFill>
                <a:schemeClr val="accent1"/>
              </a:solidFill>
              <a:latin typeface="+mj-ea"/>
              <a:ea typeface="+mj-ea"/>
              <a:cs typeface="MiSans Normal" panose="00000500000000000000" charset="-122"/>
            </a:endParaRPr>
          </a:p>
        </p:txBody>
      </p:sp>
      <p:cxnSp>
        <p:nvCxnSpPr>
          <p:cNvPr id="19" name="直接连接符 18"/>
          <p:cNvCxnSpPr/>
          <p:nvPr>
            <p:custDataLst>
              <p:tags r:id="rId14"/>
            </p:custDataLst>
          </p:nvPr>
        </p:nvCxnSpPr>
        <p:spPr>
          <a:xfrm flipH="1">
            <a:off x="3509259" y="4855807"/>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31" name="序号"/>
          <p:cNvSpPr txBox="1"/>
          <p:nvPr>
            <p:custDataLst>
              <p:tags r:id="rId15"/>
            </p:custDataLst>
          </p:nvPr>
        </p:nvSpPr>
        <p:spPr>
          <a:xfrm>
            <a:off x="6913427" y="4817875"/>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Five.</a:t>
            </a:r>
            <a:endParaRPr lang="en-US" sz="1400" b="1">
              <a:solidFill>
                <a:schemeClr val="bg1"/>
              </a:solidFill>
              <a:latin typeface="+mj-ea"/>
              <a:ea typeface="+mj-ea"/>
              <a:cs typeface="MiSans Normal" panose="00000500000000000000" charset="-122"/>
            </a:endParaRPr>
          </a:p>
        </p:txBody>
      </p:sp>
      <p:sp>
        <p:nvSpPr>
          <p:cNvPr id="33" name="标题"/>
          <p:cNvSpPr txBox="1"/>
          <p:nvPr>
            <p:custDataLst>
              <p:tags r:id="rId16"/>
            </p:custDataLst>
          </p:nvPr>
        </p:nvSpPr>
        <p:spPr>
          <a:xfrm>
            <a:off x="6913245" y="5286375"/>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孕期口腔健康咨询服务</a:t>
            </a:r>
            <a:endParaRPr lang="zh-CN" altLang="en-US" sz="2400" b="1" spc="300">
              <a:solidFill>
                <a:schemeClr val="accent1"/>
              </a:solidFill>
              <a:latin typeface="+mj-ea"/>
              <a:ea typeface="+mj-ea"/>
              <a:cs typeface="MiSans Normal" panose="00000500000000000000" charset="-122"/>
            </a:endParaRPr>
          </a:p>
        </p:txBody>
      </p:sp>
      <p:cxnSp>
        <p:nvCxnSpPr>
          <p:cNvPr id="34" name="直接连接符 33"/>
          <p:cNvCxnSpPr/>
          <p:nvPr>
            <p:custDataLst>
              <p:tags r:id="rId17"/>
            </p:custDataLst>
          </p:nvPr>
        </p:nvCxnSpPr>
        <p:spPr>
          <a:xfrm flipH="1">
            <a:off x="6647226" y="4836847"/>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2"/>
            <p:custDataLst>
              <p:tags r:id="rId2"/>
            </p:custDataLst>
          </p:nvPr>
        </p:nvSpPr>
        <p:spPr/>
        <p:txBody>
          <a:bodyPr/>
          <a:lstStyle/>
          <a:p>
            <a:r>
              <a:rPr lang="zh-CN" altLang="en-US"/>
              <a:t>Part One</a:t>
            </a:r>
            <a:endParaRPr lang="zh-CN" altLang="en-US"/>
          </a:p>
        </p:txBody>
      </p:sp>
      <p:sp>
        <p:nvSpPr>
          <p:cNvPr id="6" name="标题 5"/>
          <p:cNvSpPr>
            <a:spLocks noGrp="1"/>
          </p:cNvSpPr>
          <p:nvPr>
            <p:ph type="title" idx="1"/>
            <p:custDataLst>
              <p:tags r:id="rId3"/>
            </p:custDataLst>
          </p:nvPr>
        </p:nvSpPr>
        <p:spPr/>
        <p:txBody>
          <a:bodyPr>
            <a:normAutofit fontScale="90000"/>
          </a:bodyPr>
          <a:lstStyle/>
          <a:p>
            <a:r>
              <a:rPr lang="zh-CN" altLang="en-US"/>
              <a:t>孕妇口腔健康的重要性</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孕期口腔健康对胎儿的影响</a:t>
            </a:r>
            <a:endParaRPr lang="zh-CN" altLang="en-US"/>
          </a:p>
        </p:txBody>
      </p:sp>
      <p:sp>
        <p:nvSpPr>
          <p:cNvPr id="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孕期口腔健康影响胎儿的生长发育</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孕期口腔疾病可能导致早产和低体重儿</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孕妇口腔健康问题可能增加胎儿出生后患龋齿的风险</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7"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孕期口腔健康状况与儿童智力发展有关</a:t>
            </a:r>
            <a:endParaRPr lang="zh-CN" altLang="en-US" sz="2000" spc="150">
              <a:solidFill>
                <a:schemeClr val="tx1">
                  <a:lumMod val="85000"/>
                  <a:lumOff val="15000"/>
                </a:schemeClr>
              </a:solidFill>
              <a:latin typeface="+mn-ea"/>
              <a:sym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孕期口腔疾病对孕妇的影响</a:t>
            </a:r>
            <a:endParaRPr lang="zh-CN" altLang="en-US"/>
          </a:p>
        </p:txBody>
      </p:sp>
      <p:sp>
        <p:nvSpPr>
          <p:cNvPr id="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孕期口腔疾病可能导致孕妇疼痛、肿胀和感染，影响孕妇的饮食和营养摄取。</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孕期口腔疾病还可能增加孕妇患妊娠期糖尿病和妊娠期高血压等孕期并发症的风险。</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孕期口腔疾病会影响孕妇的情绪和心理健康，降低孕妇的生活质量。</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7"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孕期口腔疾病还可能对胎儿的生长发育产生不良影响，例如早产、低出生体重等。</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孕期口腔健康与产后母婴健康的关系</a:t>
            </a:r>
            <a:endParaRPr lang="zh-CN" altLang="en-US"/>
          </a:p>
        </p:txBody>
      </p:sp>
      <p:sp>
        <p:nvSpPr>
          <p:cNvPr id="6"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孕期口腔健康影响孕妇的食欲和营养摄入</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孕期口腔健康影响孕妇的睡眠质量</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孕期口腔健康影响孕妇的情绪状态</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孕期口腔健康影响孕妇的免疫力</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2"/>
            <p:custDataLst>
              <p:tags r:id="rId2"/>
            </p:custDataLst>
          </p:nvPr>
        </p:nvSpPr>
        <p:spPr/>
        <p:txBody>
          <a:bodyPr/>
          <a:lstStyle/>
          <a:p>
            <a:r>
              <a:rPr lang="zh-CN" altLang="en-US"/>
              <a:t>Part Two</a:t>
            </a:r>
            <a:endParaRPr lang="zh-CN" altLang="en-US"/>
          </a:p>
        </p:txBody>
      </p:sp>
      <p:sp>
        <p:nvSpPr>
          <p:cNvPr id="6" name="标题 5"/>
          <p:cNvSpPr>
            <a:spLocks noGrp="1"/>
          </p:cNvSpPr>
          <p:nvPr>
            <p:ph type="title" idx="1"/>
            <p:custDataLst>
              <p:tags r:id="rId3"/>
            </p:custDataLst>
          </p:nvPr>
        </p:nvSpPr>
        <p:spPr/>
        <p:txBody>
          <a:bodyPr>
            <a:normAutofit fontScale="90000"/>
          </a:bodyPr>
          <a:lstStyle/>
          <a:p>
            <a:r>
              <a:rPr lang="zh-CN" altLang="en-US"/>
              <a:t>孕妇口腔健康维护方法</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定期口腔检查与洁牙</a:t>
            </a:r>
            <a:endParaRPr lang="zh-CN" altLang="en-US"/>
          </a:p>
        </p:txBody>
      </p:sp>
      <p:sp>
        <p:nvSpPr>
          <p:cNvPr id="31"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洁牙：孕妇应每天刷牙两次，每次至少2分钟，并使用牙线清洁牙缝。</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定期口腔检查：孕妇应每3-6个月进行一次口腔检查，确保口腔健康。</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漱口水：孕妇可以使用漱口水来保持口腔清洁，但应在医生指导下使用。</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口腔卫生习惯：孕妇应避免吸烟、饮酒、嚼槟榔等不良习惯，保持口腔卫生。</a:t>
            </a:r>
            <a:endParaRPr lang="zh-CN" altLang="en-US" sz="1400" spc="150">
              <a:solidFill>
                <a:schemeClr val="tx1"/>
              </a:solidFill>
              <a:effectLst/>
              <a:uFillTx/>
              <a:latin typeface="+mn-ea"/>
              <a:sym typeface="+mn-ea"/>
            </a:endParaRPr>
          </a:p>
        </p:txBody>
      </p:sp>
    </p:spTree>
    <p:custDataLst>
      <p:tags r:id="rId1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保持口腔卫生习惯</a:t>
            </a:r>
            <a:endParaRPr lang="zh-CN" altLang="en-US"/>
          </a:p>
        </p:txBody>
      </p:sp>
      <p:sp>
        <p:nvSpPr>
          <p:cNvPr id="65"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每天刷牙两次，每次至少2分钟</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使用牙线和牙缝刷清洁牙缝</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饭后漱口，清除食物残渣</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定期更换牙刷和漱口杯</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均衡饮食与补充营养</a:t>
            </a:r>
            <a:endParaRPr lang="zh-CN" altLang="en-US"/>
          </a:p>
        </p:txBody>
      </p:sp>
      <p:sp>
        <p:nvSpPr>
          <p:cNvPr id="1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增加蛋白质摄入，如鱼、肉、蛋、奶等</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多吃富含维生素的食物，如新鲜蔬菜、水果等</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适量补充钙、铁、锌等矿物质，以满足胎儿发育需要</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注意饮食卫生，避免食用不洁、变质的食物</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避免不良习惯与嗜好</a:t>
            </a:r>
            <a:endParaRPr lang="zh-CN" altLang="en-US"/>
          </a:p>
        </p:txBody>
      </p:sp>
      <p:sp>
        <p:nvSpPr>
          <p:cNvPr id="263" name="椭圆 262"/>
          <p:cNvSpPr/>
          <p:nvPr>
            <p:custDataLst>
              <p:tags r:id="rId2"/>
            </p:custDataLst>
          </p:nvPr>
        </p:nvSpPr>
        <p:spPr>
          <a:xfrm>
            <a:off x="2414161" y="4122271"/>
            <a:ext cx="7357168" cy="1924802"/>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392" y="4202657"/>
            <a:ext cx="5578093" cy="1652953"/>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378" y="4439243"/>
            <a:ext cx="3981222" cy="1179753"/>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842" y="4639229"/>
            <a:ext cx="2632042" cy="779952"/>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戒烟戒酒：孕妇应戒烟戒酒，避免对胎儿造成危害。</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避免嚼食硬物：孕妇应避免嚼食硬物，以免造成牙齿损伤。</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避免辛辣食物：孕妇应避免食用辛辣、刺激性食物，以免刺激口腔黏膜。</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避免过度摄入咖啡因：孕妇应限制咖啡因的摄入，每天不超过300毫克。</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2"/>
            <p:custDataLst>
              <p:tags r:id="rId2"/>
            </p:custDataLst>
          </p:nvPr>
        </p:nvSpPr>
        <p:spPr/>
        <p:txBody>
          <a:bodyPr/>
          <a:lstStyle/>
          <a:p>
            <a:r>
              <a:rPr lang="zh-CN" altLang="en-US"/>
              <a:t>Part Three</a:t>
            </a:r>
            <a:endParaRPr lang="zh-CN" altLang="en-US"/>
          </a:p>
        </p:txBody>
      </p:sp>
      <p:sp>
        <p:nvSpPr>
          <p:cNvPr id="6" name="标题 5"/>
          <p:cNvSpPr>
            <a:spLocks noGrp="1"/>
          </p:cNvSpPr>
          <p:nvPr>
            <p:ph type="title" idx="1"/>
            <p:custDataLst>
              <p:tags r:id="rId3"/>
            </p:custDataLst>
          </p:nvPr>
        </p:nvSpPr>
        <p:spPr/>
        <p:txBody>
          <a:bodyPr>
            <a:normAutofit fontScale="90000"/>
          </a:bodyPr>
          <a:lstStyle/>
          <a:p>
            <a:r>
              <a:rPr lang="zh-CN" altLang="en-US"/>
              <a:t>孕期口腔疾病预防与应对</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https://d.book118.com/748102003026006026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10;标题"/>
  <p:tag name="KSO_WM_UNIT_TYPE" val="a"/>
  <p:tag name="KSO_WM_UNIT_VALUE" val="10"/>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观看"/>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87"/>
  <p:tag name="KSO_WM_TEMPLATE_MASTER_TYPE" val="0"/>
  <p:tag name="KSO_WM_TEMPLATE_SUBCATEGORY" val="29"/>
  <p:tag name="KSO_WM_TEMPLATE_THUMBS_INDEX" val="1、1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a*1"/>
  <p:tag name="KSO_WM_UNIT_INDEX" val="1"/>
  <p:tag name="KSO_WM_UNIT_ISCONTENTSTITLE" val="0"/>
  <p:tag name="KSO_WM_UNIT_ISNUMDGMTITLE" val="0"/>
  <p:tag name="KSO_WM_UNIT_LAYERLEVEL" val="1"/>
  <p:tag name="KSO_WM_UNIT_NOCLEAR" val="0"/>
  <p:tag name="KSO_WM_UNIT_PRESET_TEXT" val="添加&#10;标题"/>
  <p:tag name="KSO_WM_UNIT_TYPE" val="a"/>
  <p:tag name="KSO_WM_UNIT_VALUE" val="10"/>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8.xml><?xml version="1.0" encoding="utf-8"?>
<p:tagLst xmlns:p="http://schemas.openxmlformats.org/presentationml/2006/main">
  <p:tag name="KSO_WM_BEAUTIFY_FLAG" val="#wm#"/>
  <p:tag name="KSO_WM_SLIDE_CONTENT_AREA" val="{&quot;left&quot;:&quot;249&quot;,&quot;top&quot;:&quot;62.3&quot;,&quot;width&quot;:&quot;455.55&quot;,&quot;height&quot;:&quot;339.3&quot;}"/>
  <p:tag name="KSO_WM_SLIDE_ID" val="custom20230287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87"/>
  <p:tag name="KSO_WM_TEMPLATE_MASTER_TYPE" val="0"/>
  <p:tag name="KSO_WM_TEMPLATE_SUBCATEGORY" val="29"/>
  <p:tag name="KSO_WM_TEMPLATE_THUMBS_INDEX" val="1、11"/>
</p:tagLst>
</file>

<file path=ppt/tags/tag8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10"/>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287_5*l_h_i*1_1_1"/>
  <p:tag name="KSO_WM_UNIT_INDEX" val="1_1_1"/>
  <p:tag name="KSO_WM_UNIT_LAYERLEVEL" val="1_1_1"/>
  <p:tag name="KSO_WM_UNIT_PRESET_TEXT" val="Part One."/>
  <p:tag name="KSO_WM_UNIT_SUBTYPE" val="d"/>
  <p:tag name="KSO_WM_UNIT_TEXT_FILL_FORE_SCHEMECOLOR_INDEX" val="14"/>
  <p:tag name="KSO_WM_UNIT_TEXT_FILL_TYPE" val="1"/>
  <p:tag name="KSO_WM_UNIT_TYPE" val="l_h_i"/>
  <p:tag name="KSO_WM_UNIT_USESOURCEFORMAT_APPLY" val="0"/>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EXT_FILL_TYPE" val="1"/>
  <p:tag name="KSO_WM_UNIT_TYPE" val="l_h_a"/>
  <p:tag name="KSO_WM_UNIT_USESOURCEFORMAT_APPLY" val="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1_2"/>
  <p:tag name="KSO_WM_UNIT_INDEX" val="1_1_2"/>
  <p:tag name="KSO_WM_UNIT_LAYERLEVEL" val="1_1_1"/>
  <p:tag name="KSO_WM_UNIT_LINE_FILL_TYPE" val="2"/>
  <p:tag name="KSO_WM_UNIT_LINE_FORE_SCHEMECOLOR_INDEX" val="5"/>
  <p:tag name="KSO_WM_UNIT_TYPE" val="l_h_i"/>
  <p:tag name="KSO_WM_UNIT_USESOURCEFORMAT_APPLY" val="0"/>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287_5*l_h_i*1_2_1"/>
  <p:tag name="KSO_WM_UNIT_INDEX" val="1_2_1"/>
  <p:tag name="KSO_WM_UNIT_LAYERLEVEL" val="1_1_1"/>
  <p:tag name="KSO_WM_UNIT_PRESET_TEXT" val="Part Two."/>
  <p:tag name="KSO_WM_UNIT_SUBTYPE" val="d"/>
  <p:tag name="KSO_WM_UNIT_TEXT_FILL_FORE_SCHEMECOLOR_INDEX" val="14"/>
  <p:tag name="KSO_WM_UNIT_TEXT_FILL_TYPE" val="1"/>
  <p:tag name="KSO_WM_UNIT_TYPE" val="l_h_i"/>
  <p:tag name="KSO_WM_UNIT_USESOURCEFORMAT_APPLY" val="0"/>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EXT_FILL_TYPE" val="1"/>
  <p:tag name="KSO_WM_UNIT_TYPE" val="l_h_a"/>
  <p:tag name="KSO_WM_UNIT_USESOURCEFORMAT_APPLY" val="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2_2"/>
  <p:tag name="KSO_WM_UNIT_INDEX" val="1_2_2"/>
  <p:tag name="KSO_WM_UNIT_LAYERLEVEL" val="1_1_1"/>
  <p:tag name="KSO_WM_UNIT_LINE_FILL_TYPE" val="2"/>
  <p:tag name="KSO_WM_UNIT_LINE_FORE_SCHEMECOLOR_INDEX" val="5"/>
  <p:tag name="KSO_WM_UNIT_TYPE" val="l_h_i"/>
  <p:tag name="KSO_WM_UNIT_USESOURCEFORMAT_APPLY" val="0"/>
</p:tagLst>
</file>

<file path=ppt/tags/tag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287_5*l_h_i*1_3_1"/>
  <p:tag name="KSO_WM_UNIT_INDEX" val="1_3_1"/>
  <p:tag name="KSO_WM_UNIT_LAYERLEVEL" val="1_1_1"/>
  <p:tag name="KSO_WM_UNIT_PRESET_TEXT" val="Part Three."/>
  <p:tag name="KSO_WM_UNIT_SUBTYPE" val="d"/>
  <p:tag name="KSO_WM_UNIT_TEXT_FILL_FORE_SCHEMECOLOR_INDEX" val="14"/>
  <p:tag name="KSO_WM_UNIT_TEXT_FILL_TYPE" val="1"/>
  <p:tag name="KSO_WM_UNIT_TYPE" val="l_h_i"/>
  <p:tag name="KSO_WM_UNIT_USESOURCEFORMAT_APPLY" val="0"/>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EXT_FILL_TYPE" val="1"/>
  <p:tag name="KSO_WM_UNIT_TYPE" val="l_h_a"/>
  <p:tag name="KSO_WM_UNIT_USESOURCEFORMAT_APPLY" val="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3_2"/>
  <p:tag name="KSO_WM_UNIT_INDEX" val="1_3_2"/>
  <p:tag name="KSO_WM_UNIT_LAYERLEVEL" val="1_1_1"/>
  <p:tag name="KSO_WM_UNIT_LINE_FILL_TYPE" val="2"/>
  <p:tag name="KSO_WM_UNIT_LINE_FORE_SCHEMECOLOR_INDEX" val="5"/>
  <p:tag name="KSO_WM_UNIT_TYPE" val="l_h_i"/>
  <p:tag name="KSO_WM_UNIT_USESOURCEFORMAT_APPLY" val="0"/>
</p:tagLst>
</file>

<file path=ppt/tags/tag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287_5*l_h_i*1_4_1"/>
  <p:tag name="KSO_WM_UNIT_INDEX" val="1_4_1"/>
  <p:tag name="KSO_WM_UNIT_LAYERLEVEL" val="1_1_1"/>
  <p:tag name="KSO_WM_UNIT_PRESET_TEXT" val="Part Four."/>
  <p:tag name="KSO_WM_UNIT_SUBTYPE" val="d"/>
  <p:tag name="KSO_WM_UNIT_TEXT_FILL_FORE_SCHEMECOLOR_INDEX" val="14"/>
  <p:tag name="KSO_WM_UNIT_TEXT_FILL_TYPE" val="1"/>
  <p:tag name="KSO_WM_UNIT_TYPE" val="l_h_i"/>
  <p:tag name="KSO_WM_UNIT_USESOURCEFORMAT_APPLY" val="0"/>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EXT_FILL_TYPE" val="1"/>
  <p:tag name="KSO_WM_UNIT_TYPE" val="l_h_a"/>
  <p:tag name="KSO_WM_UNIT_USESOURCEFORMAT_APPLY" val="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4_2"/>
  <p:tag name="KSO_WM_UNIT_INDEX" val="1_4_2"/>
  <p:tag name="KSO_WM_UNIT_LAYERLEVEL" val="1_1_1"/>
  <p:tag name="KSO_WM_UNIT_LINE_FILL_TYPE" val="2"/>
  <p:tag name="KSO_WM_UNIT_LINE_FORE_SCHEMECOLOR_INDEX" val="5"/>
  <p:tag name="KSO_WM_UNIT_TYPE" val="l_h_i"/>
  <p:tag name="KSO_WM_UNIT_USESOURCEFORMAT_APPLY" val="0"/>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287_5*l_h_i*1_5_1"/>
  <p:tag name="KSO_WM_UNIT_INDEX" val="1_5_1"/>
  <p:tag name="KSO_WM_UNIT_LAYERLEVEL" val="1_1_1"/>
  <p:tag name="KSO_WM_UNIT_PRESET_TEXT" val="Part Five."/>
  <p:tag name="KSO_WM_UNIT_SUBTYPE" val="d"/>
  <p:tag name="KSO_WM_UNIT_TEXT_FILL_FORE_SCHEMECOLOR_INDEX" val="14"/>
  <p:tag name="KSO_WM_UNIT_TEXT_FILL_TYPE" val="1"/>
  <p:tag name="KSO_WM_UNIT_TYPE" val="l_h_i"/>
  <p:tag name="KSO_WM_UNIT_USESOURCEFORMAT_APPLY" val="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EXT_FILL_TYPE" val="1"/>
  <p:tag name="KSO_WM_UNIT_TYPE" val="l_h_a"/>
  <p:tag name="KSO_WM_UNIT_USESOURCEFORMAT_APPLY" val="0"/>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5_2"/>
  <p:tag name="KSO_WM_UNIT_INDEX" val="1_5_2"/>
  <p:tag name="KSO_WM_UNIT_LAYERLEVEL" val="1_1_1"/>
  <p:tag name="KSO_WM_UNIT_LINE_FILL_TYPE" val="2"/>
  <p:tag name="KSO_WM_UNIT_LINE_FORE_SCHEMECOLOR_INDEX" val="5"/>
  <p:tag name="KSO_WM_UNIT_TYPE" val="l_h_i"/>
  <p:tag name="KSO_WM_UNIT_USESOURCEFORMAT_APPLY" val="0"/>
</p:tagLst>
</file>

<file path=ppt/tags/tag105.xml><?xml version="1.0" encoding="utf-8"?>
<p:tagLst xmlns:p="http://schemas.openxmlformats.org/presentationml/2006/main">
  <p:tag name="KSO_WM_BEAUTIFY_FLAG" val="#wm#"/>
  <p:tag name="KSO_WM_DIAGRAM_GROUP_CODE" val="l1-1"/>
  <p:tag name="KSO_WM_SLIDE_DIAGTYPE" val="l"/>
  <p:tag name="KSO_WM_SLIDE_ID" val="custom20230287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One"/>
  <p:tag name="KSO_WM_UNIT_TYPE" val="e"/>
  <p:tag name="KSO_WM_UNIT_VALUE" val="6"/>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21.xml><?xml version="1.0" encoding="utf-8"?>
<p:tagLst xmlns:p="http://schemas.openxmlformats.org/presentationml/2006/main">
  <p:tag name="KSO_WM_TEMPLATE_CATEGORY" val="custom"/>
  <p:tag name="KSO_WM_TEMPLATE_INDEX" val="20230287"/>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46.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Two"/>
  <p:tag name="KSO_WM_UNIT_TYPE" val="e"/>
  <p:tag name="KSO_WM_UNIT_VALUE" val="6"/>
</p:tagLst>
</file>

<file path=ppt/tags/tag147.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8.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57.xml><?xml version="1.0" encoding="utf-8"?>
<p:tagLst xmlns:p="http://schemas.openxmlformats.org/presentationml/2006/main">
  <p:tag name="KSO_WM_TEMPLATE_CATEGORY" val="custom"/>
  <p:tag name="KSO_WM_TEMPLATE_INDEX" val="20230287"/>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6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ORE_SCHEMECOLOR_INDEX" val="5"/>
  <p:tag name="KSO_WM_UNIT_TYPE" val="l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ORE_SCHEMECOLOR_INDEX" val="5"/>
  <p:tag name="KSO_WM_UNIT_TYPE" val="l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ORE_SCHEMECOLOR_INDEX" val="5"/>
  <p:tag name="KSO_WM_UNIT_TYPE" val="l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ORE_SCHEMECOLOR_INDEX" val="5"/>
  <p:tag name="KSO_WM_UNIT_TYPE" val="l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ORE_SCHEMECOLOR_INDEX" val="5"/>
  <p:tag name="KSO_WM_UNIT_TYPE" val="l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ORE_SCHEMECOLOR_INDEX" val="5"/>
  <p:tag name="KSO_WM_UNIT_TYPE" val="l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ORE_SCHEMECOLOR_INDEX" val="5"/>
  <p:tag name="KSO_WM_UNIT_TYPE" val="l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Three"/>
  <p:tag name="KSO_WM_UNIT_TYPE" val="e"/>
  <p:tag name="KSO_WM_UNIT_VALUE" val="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7.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2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603A33"/>
      </a:dk2>
      <a:lt2>
        <a:srgbClr val="FFFBEF"/>
      </a:lt2>
      <a:accent1>
        <a:srgbClr val="EE595D"/>
      </a:accent1>
      <a:accent2>
        <a:srgbClr val="428894"/>
      </a:accent2>
      <a:accent3>
        <a:srgbClr val="F48562"/>
      </a:accent3>
      <a:accent4>
        <a:srgbClr val="F7A56D"/>
      </a:accent4>
      <a:accent5>
        <a:srgbClr val="FCC378"/>
      </a:accent5>
      <a:accent6>
        <a:srgbClr val="FCD36C"/>
      </a:accent6>
      <a:hlink>
        <a:srgbClr val="0563C1"/>
      </a:hlink>
      <a:folHlink>
        <a:srgbClr val="954F72"/>
      </a:folHlink>
    </a:clrScheme>
    <a:fontScheme name="稻壳儿-常规宋体05">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chemeClr val="accent2"/>
          </a:solidFill>
          <a:prstDash val="solid"/>
        </a:ln>
      </a:spPr>
      <a:bodyPr wrap="square" rtlCol="0" anchor="ctr">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汉仪书宋二简</vt:lpstr>
      <vt:lpstr>MiSans Normal</vt:lpstr>
      <vt:lpstr>Wingdings</vt:lpstr>
      <vt:lpstr>微软雅黑</vt:lpstr>
      <vt:lpstr>Office Theme</vt:lpstr>
      <vt:lpstr>孕妇口腔健康维护及注意事项</vt:lpstr>
      <vt:lpstr>目录</vt:lpstr>
      <vt:lpstr>孕妇口腔健康的重要性</vt:lpstr>
      <vt:lpstr>孕期口腔健康对胎儿的影响</vt:lpstr>
      <vt:lpstr>孕期口腔疾病对孕妇的影响</vt:lpstr>
      <vt:lpstr>孕期口腔健康与产后母婴健康的关系</vt:lpstr>
      <vt:lpstr>孕妇口腔健康维护方法</vt:lpstr>
      <vt:lpstr>定期口腔检查与洁牙</vt:lpstr>
      <vt:lpstr>保持口腔卫生习惯</vt:lpstr>
      <vt:lpstr>均衡饮食与补充营养</vt:lpstr>
      <vt:lpstr>避免不良习惯与嗜好</vt:lpstr>
      <vt:lpstr>孕期口腔疾病预防与应对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2024-09-03T05:44:54.838</cp:lastPrinted>
  <dcterms:created xsi:type="dcterms:W3CDTF">2024-09-02T21:44:54Z</dcterms:created>
  <dcterms:modified xsi:type="dcterms:W3CDTF">2024-09-02T21:44:57Z</dcterms:modified>
</cp:coreProperties>
</file>