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4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440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59F92-1022-4E3C-BAAB-6A86FE47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C81DA-A864-4AA0-A788-313784E03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84F08-A7D5-46F6-AE90-9802078D2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B9F60-FAC2-4BF2-94E7-CB6EBDC8C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20C22-786C-4050-B4BC-789E5F76B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7C78B-C275-4EB5-BD12-26D1F599C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19BEE-76CB-4DDC-ABE3-7947DF11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0C598-3840-4B5A-B739-5207879F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101D6-B8AB-4EFE-895D-021438D0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4EE4B-A2E3-45FA-BEC1-D38EE5DC6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84986-11FF-40C0-8D1D-EB0BE5D3A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30" r:id="rId2"/>
    <p:sldLayoutId id="2147486531" r:id="rId3"/>
    <p:sldLayoutId id="2147486532" r:id="rId4"/>
    <p:sldLayoutId id="2147486533" r:id="rId5"/>
    <p:sldLayoutId id="2147486534" r:id="rId6"/>
    <p:sldLayoutId id="2147486535" r:id="rId7"/>
    <p:sldLayoutId id="2147486536" r:id="rId8"/>
    <p:sldLayoutId id="2147486537" r:id="rId9"/>
    <p:sldLayoutId id="2147486538" r:id="rId10"/>
    <p:sldLayoutId id="214748653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16" Type="http://schemas.openxmlformats.org/officeDocument/2006/relationships/tags" Target="../tags/tag422.xml" /><Relationship Id="rId17" Type="http://schemas.openxmlformats.org/officeDocument/2006/relationships/tags" Target="../tags/tag423.xml" /><Relationship Id="rId18" Type="http://schemas.openxmlformats.org/officeDocument/2006/relationships/tags" Target="../tags/tag424.xml" /><Relationship Id="rId19" Type="http://schemas.openxmlformats.org/officeDocument/2006/relationships/tags" Target="../tags/tag425.xml" /><Relationship Id="rId2" Type="http://schemas.openxmlformats.org/officeDocument/2006/relationships/tags" Target="../tags/tag408.xml" /><Relationship Id="rId20" Type="http://schemas.openxmlformats.org/officeDocument/2006/relationships/tags" Target="../tags/tag426.xml" /><Relationship Id="rId21" Type="http://schemas.openxmlformats.org/officeDocument/2006/relationships/tags" Target="../tags/tag427.xml" /><Relationship Id="rId22" Type="http://schemas.openxmlformats.org/officeDocument/2006/relationships/tags" Target="../tags/tag428.xml" /><Relationship Id="rId23" Type="http://schemas.openxmlformats.org/officeDocument/2006/relationships/tags" Target="../tags/tag429.xml" /><Relationship Id="rId24" Type="http://schemas.openxmlformats.org/officeDocument/2006/relationships/tags" Target="../tags/tag430.xml" /><Relationship Id="rId25" Type="http://schemas.openxmlformats.org/officeDocument/2006/relationships/tags" Target="../tags/tag431.xml" /><Relationship Id="rId26" Type="http://schemas.openxmlformats.org/officeDocument/2006/relationships/tags" Target="../tags/tag432.xml" /><Relationship Id="rId27" Type="http://schemas.openxmlformats.org/officeDocument/2006/relationships/tags" Target="../tags/tag43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4.xml" /><Relationship Id="rId3" Type="http://schemas.openxmlformats.org/officeDocument/2006/relationships/tags" Target="../tags/tag435.xml" /><Relationship Id="rId4" Type="http://schemas.openxmlformats.org/officeDocument/2006/relationships/tags" Target="../tags/tag43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200502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基于经济增加值的企业流动资产管理研究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李老师,a click to unlimited possibilites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400" b="1" spc="300">
                <a:solidFill>
                  <a:schemeClr val="bg1"/>
                </a:solidFill>
                <a:latin typeface="+mj-ea"/>
                <a:ea typeface="+mj-ea"/>
              </a:rPr>
              <a:t>添加标题</a:t>
            </a:r>
            <a:endParaRPr lang="zh-CN" altLang="en-US" sz="14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1705" y="246126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5445" y="246189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3540" y="267589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3975" y="267589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经济增加值（EVA）的概念和计算方法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20593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15030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15011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24415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企业流动资产管理的概念和目标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6" name="圆角矩形 1"/>
          <p:cNvSpPr/>
          <p:nvPr>
            <p:custDataLst>
              <p:tags r:id="rId15"/>
            </p:custDataLst>
          </p:nvPr>
        </p:nvSpPr>
        <p:spPr>
          <a:xfrm>
            <a:off x="7291705" y="3639185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8" name="圆角矩形 1"/>
          <p:cNvSpPr/>
          <p:nvPr>
            <p:custDataLst>
              <p:tags r:id="rId16"/>
            </p:custDataLst>
          </p:nvPr>
        </p:nvSpPr>
        <p:spPr>
          <a:xfrm>
            <a:off x="6735445" y="3639820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0" name="序号"/>
          <p:cNvSpPr txBox="1"/>
          <p:nvPr>
            <p:custDataLst>
              <p:tags r:id="rId17"/>
            </p:custDataLst>
          </p:nvPr>
        </p:nvSpPr>
        <p:spPr>
          <a:xfrm>
            <a:off x="6733540" y="385445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2" name="项标题"/>
          <p:cNvSpPr txBox="1"/>
          <p:nvPr>
            <p:custDataLst>
              <p:tags r:id="rId18"/>
            </p:custDataLst>
          </p:nvPr>
        </p:nvSpPr>
        <p:spPr>
          <a:xfrm>
            <a:off x="7673975" y="385445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基于经济增加值的企业流动资产管理策略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44" name="圆角矩形 1"/>
          <p:cNvSpPr/>
          <p:nvPr>
            <p:custDataLst>
              <p:tags r:id="rId19"/>
            </p:custDataLst>
          </p:nvPr>
        </p:nvSpPr>
        <p:spPr>
          <a:xfrm>
            <a:off x="2059305" y="481711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6" name="圆角矩形 1"/>
          <p:cNvSpPr/>
          <p:nvPr>
            <p:custDataLst>
              <p:tags r:id="rId20"/>
            </p:custDataLst>
          </p:nvPr>
        </p:nvSpPr>
        <p:spPr>
          <a:xfrm>
            <a:off x="1503045" y="481774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48" name="序号"/>
          <p:cNvSpPr txBox="1"/>
          <p:nvPr>
            <p:custDataLst>
              <p:tags r:id="rId21"/>
            </p:custDataLst>
          </p:nvPr>
        </p:nvSpPr>
        <p:spPr>
          <a:xfrm>
            <a:off x="1501140" y="503174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0" name="项标题"/>
          <p:cNvSpPr txBox="1"/>
          <p:nvPr>
            <p:custDataLst>
              <p:tags r:id="rId22"/>
            </p:custDataLst>
          </p:nvPr>
        </p:nvSpPr>
        <p:spPr>
          <a:xfrm>
            <a:off x="2441575" y="503174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企业流动资产管理实践中的问题与对策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2" name="圆角矩形 1"/>
          <p:cNvSpPr/>
          <p:nvPr>
            <p:custDataLst>
              <p:tags r:id="rId23"/>
            </p:custDataLst>
          </p:nvPr>
        </p:nvSpPr>
        <p:spPr>
          <a:xfrm>
            <a:off x="7291705" y="4818380"/>
            <a:ext cx="3412490" cy="88900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4" name="圆角矩形 1"/>
          <p:cNvSpPr/>
          <p:nvPr>
            <p:custDataLst>
              <p:tags r:id="rId24"/>
            </p:custDataLst>
          </p:nvPr>
        </p:nvSpPr>
        <p:spPr>
          <a:xfrm>
            <a:off x="6735445" y="4819015"/>
            <a:ext cx="941705" cy="88709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56" name="序号"/>
          <p:cNvSpPr txBox="1"/>
          <p:nvPr>
            <p:custDataLst>
              <p:tags r:id="rId25"/>
            </p:custDataLst>
          </p:nvPr>
        </p:nvSpPr>
        <p:spPr>
          <a:xfrm>
            <a:off x="6733540" y="5033010"/>
            <a:ext cx="941070" cy="45974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06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58" name="项标题"/>
          <p:cNvSpPr txBox="1"/>
          <p:nvPr>
            <p:custDataLst>
              <p:tags r:id="rId26"/>
            </p:custDataLst>
          </p:nvPr>
        </p:nvSpPr>
        <p:spPr>
          <a:xfrm>
            <a:off x="7673975" y="5033010"/>
            <a:ext cx="3023235" cy="459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案例分析：某企业的流动资产管理实践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8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经济增加值（EVA）的概念和计算方法</a:t>
            </a:r>
            <a:endParaRPr lang="zh-CN" altLang="en-US"/>
          </a:p>
        </p:txBody>
      </p:sp>
      <p:sp>
        <p:nvSpPr>
          <p:cNvPr id="10505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https://d.book118.com/748102005023006027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1"/>
  <p:tag name="KSO_WM_UNIT_INDEX" val="1_4_1"/>
  <p:tag name="KSO_WM_UNIT_LAYERLEVEL" val="1_1_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3"/>
  <p:tag name="KSO_WM_UNIT_INDEX" val="1_4_3"/>
  <p:tag name="KSO_WM_UNIT_LAYERLEVEL" val="1_1_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4_2"/>
  <p:tag name="KSO_WM_UNIT_INDEX" val="1_4_2"/>
  <p:tag name="KSO_WM_UNIT_LAYERLEVEL" val="1_1_1"/>
  <p:tag name="KSO_WM_UNIT_SUBTYPE" val="d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1"/>
  <p:tag name="KSO_WM_UNIT_INDEX" val="1_5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3"/>
  <p:tag name="KSO_WM_UNIT_INDEX" val="1_5_3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5_2"/>
  <p:tag name="KSO_WM_UNIT_INDEX" val="1_5_2"/>
  <p:tag name="KSO_WM_UNIT_LAYERLEVEL" val="1_1_1"/>
  <p:tag name="KSO_WM_UNIT_SUBTYPE" val="d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1"/>
  <p:tag name="KSO_WM_UNIT_INDEX" val="1_6_1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3"/>
  <p:tag name="KSO_WM_UNIT_INDEX" val="1_6_3"/>
  <p:tag name="KSO_WM_UNIT_LAYERLEVEL" val="1_1_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i*1_6_2"/>
  <p:tag name="KSO_WM_UNIT_INDEX" val="1_6_2"/>
  <p:tag name="KSO_WM_UNIT_LAYERLEVEL" val="1_1_1"/>
  <p:tag name="KSO_WM_UNIT_SUBTYPE" val="d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6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39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Office Theme</vt:lpstr>
      <vt:lpstr>基于经济增加值的企业流动资产管理研究</vt:lpstr>
      <vt:lpstr>目录</vt:lpstr>
      <vt:lpstr>添加章节标题</vt:lpstr>
      <vt:lpstr>经济增加值（EVA）的概念和计算方法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2024-09-04T19:49:54.145</cp:lastPrinted>
  <dcterms:created xsi:type="dcterms:W3CDTF">2024-09-04T11:49:54Z</dcterms:created>
  <dcterms:modified xsi:type="dcterms:W3CDTF">2024-09-04T11:49:56Z</dcterms:modified>
</cp:coreProperties>
</file>