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1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9D915-C745-4D47-A413-6B82F88F5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CF971-6593-402D-AAFF-CDAEB590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26E5-D5F8-4713-BE19-C4E11F69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D8FBA-CA14-4D85-9734-697CD7DE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042B76-F911-4860-8B8B-69735678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BC9A5-77B2-4E9D-A302-588870190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01B93-4703-4EE7-9CE2-5A8E5670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A31D9-319E-46A1-B235-56141111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3FD72-227D-469E-AE37-92BB72E9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26E0F-D360-42B8-9965-34744B8D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1109B-E0AE-424F-9D1C-EB9DA893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50" r:id="rId2"/>
    <p:sldLayoutId id="2147486051" r:id="rId3"/>
    <p:sldLayoutId id="2147486052" r:id="rId4"/>
    <p:sldLayoutId id="2147486053" r:id="rId5"/>
    <p:sldLayoutId id="2147486054" r:id="rId6"/>
    <p:sldLayoutId id="2147486055" r:id="rId7"/>
    <p:sldLayoutId id="2147486056" r:id="rId8"/>
    <p:sldLayoutId id="2147486057" r:id="rId9"/>
    <p:sldLayoutId id="2147486058" r:id="rId10"/>
    <p:sldLayoutId id="214748605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200702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提高员工满意度：激发丧葬服务企业内部的创新活力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员工满意度的重要性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影响员工满意度的因素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提高员工满意度的措施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激发创新活力的方法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实施方案与步骤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员工满意度的重要性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https://d.book118.com/748102007023006027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提高员工满意度：激发丧葬服务企业内部的创新活力</vt:lpstr>
      <vt:lpstr>目录</vt:lpstr>
      <vt:lpstr>添加章节标题</vt:lpstr>
      <vt:lpstr>员工满意度的重要性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2024-09-04T19:49:54.416</cp:lastPrinted>
  <dcterms:created xsi:type="dcterms:W3CDTF">2024-09-04T11:49:54Z</dcterms:created>
  <dcterms:modified xsi:type="dcterms:W3CDTF">2024-09-04T11:49:56Z</dcterms:modified>
</cp:coreProperties>
</file>