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12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ED6A0-3651-4C68-A5D1-B9419F51C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E4F9D-70E1-4F29-91A8-849B84D9F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69B35-09E2-4546-A0E1-00A42FB1F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8DB2F-E067-40D3-B4EE-65E3E181B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241AEF-C92B-4493-A78C-15B4E99BF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547368-B501-41EA-9C08-8DD493378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013115-1803-4FFC-A06F-8B55EA5DA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2BCDD-BC4C-4C12-85A1-078DBF7FD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0227A-71CA-4675-9927-437E693BF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50818-DE8C-4753-B884-521801F57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189C5-D8CA-410C-924A-499F8DB8C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chemeClr val="bg2"/>
        </a:solidFill>
        <a:effectLst/>
      </p:bgPr>
    </p:bg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8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0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2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273300" y="1901190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95960" y="1245235"/>
            <a:ext cx="10800080" cy="493141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4" name="任意多边形 13"/>
          <p:cNvSpPr/>
          <p:nvPr userDrawn="1"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6" name="标题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 smtClean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4055" y="6314440"/>
            <a:ext cx="261810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35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1166495" y="1793240"/>
            <a:ext cx="1375410" cy="360489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8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6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8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0" y="1245235"/>
            <a:ext cx="509524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95960" y="1245235"/>
            <a:ext cx="508889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任意多边形 13"/>
          <p:cNvSpPr/>
          <p:nvPr userDrawn="1"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标题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 smtClean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055" y="6314440"/>
            <a:ext cx="261810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065" y="1671955"/>
            <a:ext cx="5260975" cy="45046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065" y="1247140"/>
            <a:ext cx="5260975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95325" y="1671955"/>
            <a:ext cx="5255260" cy="45046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95325" y="1247140"/>
            <a:ext cx="525526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任意多边形 10"/>
          <p:cNvSpPr/>
          <p:nvPr userDrawn="1"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 6"/>
          <p:cNvSpPr/>
          <p:nvPr userDrawn="1"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8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95960" y="1244600"/>
            <a:ext cx="10800080" cy="493268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任意多边形 13"/>
          <p:cNvSpPr/>
          <p:nvPr userDrawn="1"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任意多边形 7"/>
          <p:cNvSpPr/>
          <p:nvPr userDrawn="1"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95960" y="1216660"/>
            <a:ext cx="10800080" cy="4769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lt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4055" y="6314440"/>
            <a:ext cx="261810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bg>
      <p:bgPr>
        <a:solidFill>
          <a:schemeClr val="bg2"/>
        </a:solidFill>
        <a:effectLst/>
      </p:bgPr>
    </p:bg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任意多边形 22"/>
          <p:cNvSpPr/>
          <p:nvPr userDrawn="1"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23"/>
          <p:cNvSpPr/>
          <p:nvPr userDrawn="1"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0" name="任意多边形 25"/>
          <p:cNvSpPr/>
          <p:nvPr userDrawn="1"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2" name="圆角矩形 29"/>
          <p:cNvSpPr/>
          <p:nvPr userDrawn="1"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 userDrawn="1"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32"/>
          <p:cNvCxnSpPr/>
          <p:nvPr userDrawn="1"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33"/>
          <p:cNvCxnSpPr/>
          <p:nvPr userDrawn="1"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4" name="椭圆 36"/>
          <p:cNvSpPr/>
          <p:nvPr userDrawn="1">
            <p:custDataLst>
              <p:tags r:id="rId8"/>
            </p:custDataLst>
          </p:nvPr>
        </p:nvSpPr>
        <p:spPr>
          <a:xfrm>
            <a:off x="10016490" y="443420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6" name="椭圆 37"/>
          <p:cNvSpPr/>
          <p:nvPr userDrawn="1">
            <p:custDataLst>
              <p:tags r:id="rId9"/>
            </p:custDataLst>
          </p:nvPr>
        </p:nvSpPr>
        <p:spPr>
          <a:xfrm>
            <a:off x="10123170" y="454088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向下箭头"/>
          <p:cNvSpPr/>
          <p:nvPr userDrawn="1">
            <p:custDataLst>
              <p:tags r:id="rId10"/>
            </p:custDataLst>
          </p:nvPr>
        </p:nvSpPr>
        <p:spPr>
          <a:xfrm>
            <a:off x="10227310" y="463359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任意多边形 43"/>
          <p:cNvSpPr/>
          <p:nvPr userDrawn="1"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2408555" y="4432935"/>
            <a:ext cx="7423150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901190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任意多边形 6"/>
          <p:cNvSpPr/>
          <p:nvPr userDrawn="1"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4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6000" y="1236980"/>
            <a:ext cx="10800000" cy="49396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0201102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汇报人：李老师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手术室危急值报告制度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0" name="圆角矩形 1"/>
          <p:cNvSpPr/>
          <p:nvPr>
            <p:custDataLst>
              <p:tags r:id="rId4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5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6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单击添加目录标题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圆角矩形 7"/>
          <p:cNvSpPr/>
          <p:nvPr>
            <p:custDataLst>
              <p:tags r:id="rId7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8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9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手术室危急值报告制度的重要性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圆角矩形 9"/>
          <p:cNvSpPr/>
          <p:nvPr>
            <p:custDataLst>
              <p:tags r:id="rId10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11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6" name="标题"/>
          <p:cNvSpPr txBox="1"/>
          <p:nvPr>
            <p:custDataLst>
              <p:tags r:id="rId12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手术室危急值报告制度的流程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8" name="圆角矩形 16"/>
          <p:cNvSpPr/>
          <p:nvPr>
            <p:custDataLst>
              <p:tags r:id="rId13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0" name="序号"/>
          <p:cNvSpPr txBox="1"/>
          <p:nvPr>
            <p:custDataLst>
              <p:tags r:id="rId14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2" name="标题"/>
          <p:cNvSpPr txBox="1"/>
          <p:nvPr>
            <p:custDataLst>
              <p:tags r:id="rId15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手术室危急值报告制度的执行要求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4" name="圆角矩形 20"/>
          <p:cNvSpPr/>
          <p:nvPr>
            <p:custDataLst>
              <p:tags r:id="rId16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6" name="序号"/>
          <p:cNvSpPr txBox="1"/>
          <p:nvPr>
            <p:custDataLst>
              <p:tags r:id="rId17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8" name="标题"/>
          <p:cNvSpPr txBox="1"/>
          <p:nvPr>
            <p:custDataLst>
              <p:tags r:id="rId18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手术室危急值报告制度的监督与考核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4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92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98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手术室危急值报告制度的重要性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https://d.book118.com/748102011023006027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5_1"/>
  <p:tag name="KSO_WM_UNIT_INDEX" val="1_5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3">
      <a:dk1>
        <a:srgbClr val="000000"/>
      </a:dk1>
      <a:lt1>
        <a:srgbClr val="FFFFFF"/>
      </a:lt1>
      <a:dk2>
        <a:srgbClr val="011163"/>
      </a:dk2>
      <a:lt2>
        <a:srgbClr val="FFFF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2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手术室危急值报告制度</vt:lpstr>
      <vt:lpstr>目录</vt:lpstr>
      <vt:lpstr>添加章节标题</vt:lpstr>
      <vt:lpstr>手术室危急值报告制度的重要性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2024-09-04T19:49:54.441</cp:lastPrinted>
  <dcterms:created xsi:type="dcterms:W3CDTF">2024-09-04T11:49:54Z</dcterms:created>
  <dcterms:modified xsi:type="dcterms:W3CDTF">2024-09-04T11:49:56Z</dcterms:modified>
</cp:coreProperties>
</file>