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34E3E-8AF7-4483-B47F-6C7C50D6E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D9DBA-F656-4A3D-BA86-77528020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06AF9-1A68-41E1-9A1B-D3257E90B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8E9D0-32D5-4CF0-97E1-2C7702893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2CEAD-BDED-4609-8986-A22E57F11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6287C-0FB7-42E7-A6CF-B22BAB4E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E7B3D-65EA-4C1E-8FCB-70B148795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CE951-87B9-4773-AD81-66CFDEBEA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B4B32-92C3-4901-A504-39822DDB2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60E64-D829-4507-99F1-20957A82D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2CD39-F653-4C80-9263-D51508D4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3063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关于安全规范管理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安全规范管理标准与法规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安全规范管理实施与监督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安全规范管理未来展望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安全规范管理概述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https://d.book118.com/748103063032006031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2024-09-08T01:28:53.464</cp:lastPrinted>
  <dcterms:created xsi:type="dcterms:W3CDTF">2024-09-07T17:28:53Z</dcterms:created>
  <dcterms:modified xsi:type="dcterms:W3CDTF">2024-09-07T17:28:55Z</dcterms:modified>
</cp:coreProperties>
</file>