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110BB-F6B4-47EE-B2B3-C8FCEDAD1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E0378-E9AA-4835-A4B5-79BAA641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7183C-F78C-4358-9F80-0179284B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6455A-430D-4F08-BCBD-B96E559A0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2F3E34-0D80-4223-A3E3-0C68130B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E4B45-FD08-4A47-B5A4-3770166B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3F90B-B80E-4F0F-9274-CBBC6572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692E7-6DB3-4AF9-BD2D-155A1CCC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75431-DC24-4DE3-AABF-3B962193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A596B-7AE1-417E-9E15-B16A73C6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559BC-314A-43B8-9049-26C540C25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emf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3074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数学直线平面垂直关系判定复习总结学习教案\n## 1.直线和平面的基本概念及性质\n### 1.1直线和平面的定义与表示方法\n### 1.2直线和平面的基本性质\n### 1.3直线和平面的相对位置关系\n## 2.直线与平面垂直的判定定理\n### 2.1直线与平面垂直的定义与判定\n### 2.2直线与平面垂直的判定方法\n### 2.3直线与平面垂直的性质及应用\n## 3.平面与平面垂直的判定定理\n### 3.1平面与平面垂直的定义与判定\n### 3.2平面与平面垂直的判定方法\n### 3.3平面与平面垂直的性质及应用\n## 4.直线和平面垂直关系的角度计算\n### 4.1直线与平面垂直的角度计算公式\n### 4.2直线与平面垂直的角平分线定理\n### 4.3直线与平面垂直的角度计算实例\n## 5.直线和平面垂直关系的应用举例\n### 5.1直线和平面垂直关系在几何问题中的应用\n### 5.2直线和平面垂直关系在物理问题中的应用\n### 5.3直线和平面垂直关系在工程问题中的应用\n## 6.直线和平面垂直关系的复习策略与方法\n### 6.1直线和平面垂直关系的复习计划与方法\n### 6.2直线和平面垂直关系的练习题精选\n### 6.3直线和平面垂直关系的复习效果评估与反馈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高中数学直线平面垂直关系判定复习总结学习教案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直线和平面的基本概念及性质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直线的定义与表示方法</a:t>
                </a:r>
                <a:endParaRPr/>
              </a:p>
            </p:txBody>
          </p:sp>
          <p:sp>
            <p:nvSpPr>
              <p:cNvPr id="1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是指无限延伸且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没有弯曲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的线段。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表示方法：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点法式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参数式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平面的定义与表示方法</a:t>
                </a:r>
                <a:endParaRPr/>
              </a:p>
            </p:txBody>
          </p:sp>
          <p:sp>
            <p:nvSpPr>
              <p:cNvPr id="1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是指无限延伸且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没有厚度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的二维区域。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表示方法：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点法式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直线和平面的定义与表示方法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直线和平面的基本性质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直线的基本性质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无限延伸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：直线可以无限延伸，没有端点。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无弯曲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：直线在任意两点之间都是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的，没有弯曲。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唯一确定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：过一点有且只有一条直线与之垂直。</a:t>
                </a:r>
                <a:endParaRPr/>
              </a:p>
            </p:txBody>
          </p:sp>
          <p:pic>
            <p:nvPicPr>
              <p:cNvPr id="1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平面的基本性质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无限延伸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：平面可以无限延伸，没有边界。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无厚度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：平面是一个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区域，没有厚度。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唯一确定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：过一点有且只有一个平面与之垂直。</a:t>
                </a:r>
                <a:endParaRPr/>
              </a:p>
            </p:txBody>
          </p:sp>
          <p:pic>
            <p:nvPicPr>
              <p:cNvPr id="1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直线与平面的相对位置关系</a:t>
                </a:r>
                <a:endParaRPr/>
              </a:p>
            </p:txBody>
          </p:sp>
          <p:sp>
            <p:nvSpPr>
              <p:cNvPr id="1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：直线与平面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无交点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于平面。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：直线与平面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有交点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不平行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于平面。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：直线与平面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有交点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于平面。</a:t>
                </a:r>
                <a:endParaRPr/>
              </a:p>
            </p:txBody>
          </p:sp>
          <p:sp>
            <p:nvSpPr>
              <p:cNvPr id="1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平面与平面的相对位置关系</a:t>
                </a:r>
                <a:endParaRPr/>
              </a:p>
            </p:txBody>
          </p:sp>
          <p:sp>
            <p:nvSpPr>
              <p:cNvPr id="1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：两个平面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无交线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于对方。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：两个平面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有交线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不平行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于对方。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：两个平面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有交线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于对方。</a:t>
                </a:r>
                <a:endParaRPr/>
              </a:p>
            </p:txBody>
          </p:sp>
          <p:sp>
            <p:nvSpPr>
              <p:cNvPr id="1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直线和平面的相对位置关系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直线与平面垂直的判定定理</a:t>
            </a:r>
            <a:endParaRPr/>
          </a:p>
        </p:txBody>
      </p:sp>
      <p:sp>
        <p:nvSpPr>
          <p:cNvPr id="1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直线与平面垂直的定义与判定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直线与平面垂直的定义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当且仅当直线与平面内的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任意一条直线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垂直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时，称直线与平面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垂直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直线与平面垂直的判定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若直线与平面内的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两条相交直线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都垂直，则直线与平面垂直。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若直线与平面内的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一条直线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垂直，且与平面内的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一个点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的连线垂直于平面，则直线与平面垂直。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直线与平面垂直的判定方法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直线与平面垂直的判定方法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点线垂直法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：若直线与平面内的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一条直线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都垂直，则直线与平面垂直。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三垂线法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：若直线与平面内的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三条互相垂直的直线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都垂直，则直线与平面垂直。</a:t>
            </a:r>
            <a:endParaRPr/>
          </a:p>
        </p:txBody>
      </p:sp>
      <p:pic>
        <p:nvPicPr>
          <p:cNvPr id="17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直线与平面垂直的性质及应用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直线与平面垂直的性质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若直线与平面垂直，则直线与平面内的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任意一条直线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都垂直。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若直线与平面垂直，则直线与平面内的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任意一点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的连线都垂直于平面。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直线与平面垂直的应用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在求解直线与平面的交点问题时，可以利用直线与平面垂直的性质进行简化。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在证明几何命题时，可以利用直线与平面垂直的性质作为辅助条件。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平面与平面垂直的判定定理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平面与平面垂直的定义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当且仅当两个平面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无交线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于对方时，称两个平面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平面与平面垂直的判定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若两个平面内的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两条相交直线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都垂直，则两个平面垂直。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若两个平面内的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一条直线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垂直，且与另一个平面内的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一个点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的连线垂直于对方平面，则两个平面垂直。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平面与平面垂直的定义与判定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平面与平面垂直的判定方法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平面与平面垂直的判定方法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线面垂直法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：若两个平面内的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一条直线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都垂直，则两个平面垂直。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三垂线法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：若两个平面内的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三条互相垂直的直线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都垂直，则两个平面垂直。</a:t>
            </a:r>
            <a:endParaRPr/>
          </a:p>
        </p:txBody>
      </p:sp>
      <p:cxnSp>
        <p:nvCxnSpPr>
          <p:cNvPr id="3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平面与平面垂直的性质及应用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平面与平面垂直的性质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若两个平面垂直，则两个平面内的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任意一条直线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都垂直。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若两个平面垂直，则两个平面内的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任意一点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的连线都垂直于对方平面。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平面与平面垂直的应用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在求解空间几何问题时，可以利用平面与平面垂直的性质进行简化。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在证明几何命题时，可以利用平面与平面垂直的性质作为辅助条件。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https://d.book118.com/748103074121006037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高中数学直线平面垂直关系判定复习总结学习教案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2024-09-17T18:19:47.363</cp:lastPrinted>
  <dcterms:created xsi:type="dcterms:W3CDTF">2024-09-17T10:19:47Z</dcterms:created>
  <dcterms:modified xsi:type="dcterms:W3CDTF">2024-09-17T10:19:49Z</dcterms:modified>
</cp:coreProperties>
</file>