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F8A00D-CD1A-4E97-A39C-1930405FF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E506A-D7DA-4E5E-BAFE-F3BF98BD8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AC890-95B9-4741-A403-5CE70903E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D61CEF-8B22-45C9-B544-0743D8DDB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B232D7-9232-47EA-8559-4D9B18D10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E47B76-DA79-4AC2-AFE3-43D745874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7E1C0D-9C69-4B5A-8058-19FE0E6F2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2CBAA4-A63A-451C-9AA3-1E13460EE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61D4D7-D905-4B77-8196-4F6CCE070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4155F-8405-4606-8DD4-16D26B9C4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07E0BA-95E1-4A6A-8B15-307295E15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0312107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化学制品制造行业投资与前景预测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市场需求与竞争格局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投资策略与建议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技术创新与产业升级趋势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环保要求及可持续发展路径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化学制品制造行业是指通过化学反应、物理加工等方法，将原料转化为具有特定化学性质和功能的产品的行业。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根据产品种类和用途，化学制品制造行业可分为基础化学品、精细化学品、高分子材料、农药、染料等多个子行业。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化学制品制造行业定义及分类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我国化学制品制造行业规模庞大，产品种类齐全，已成为全球重要的化学制品生产国。近年来，随着环保要求的提高和产业升级的推进，行业正在向绿色化、高端化发展。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国际发展现状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全球化学制品制造行业同样呈现持续增长态势，尤其在发达国家，高端化学品和新材料领域发展迅速。同时，国际社会对环保和可持续发展的要求也在不断提高。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未来，随着科技的不断进步和环保要求的日益严格，化学制品制造行业将继续向绿色化、高端化、智能化方向发展。同时，行业整合和兼并重组将加速进行，以提高产业集中度和整体竞争力。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我国政府对化学制品制造行业实行严格的监管政策，包括安全生产、环保、产品质量等方面的法规和标准。近年来，政府加大了对环保和产业升级的支持力度，出台了一系列相关政策和规划。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对行业的影响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政策法规的实施对化学制品制造行业产生了深远的影响。一方面，严格的环保和安全法规提高了企业的生产成本和运营难度；另一方面，政府的支持政策为行业的绿色化、高端化发展提供了有力保障。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市场需求与竞争格局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随着全球经济的复苏和新兴市场的崛起，化学制品在国内外市场上的需求持续增长。尤其是在亚洲、非洲和拉丁美洲等地区，基础设施建设、农业发展和工业升级等领域对化学制品的需求尤为旺盛。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行业应用需求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化学制品广泛应用于建筑、汽车、电子、医疗、农业等多个领域。随着这些行业的快速发展，对化学制品的性能、品质和环保要求不断提高，推动了化学制品制造业的技术创新和产品升级。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国内外市场需求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学制品市场呈现多元化竞争格局，欧美发达国家的大型跨国公司在技术研发、品牌建设和市场营销等方面具有明显优势。同时，新兴市场的本土企业凭借成本优势和地域优势逐渐崛起，成为国际竞争的重要力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国际竞争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我国化学制品制造业经过多年的发展，已经形成了较为完善的产业体系和一批具有竞争力的龙头企业。然而，随着国内市场的逐步开放和外资企业的进入，国内企业面临着越来越激烈的竞争压力。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国内竞争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竞争格局概述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包括巴斯夫、陶氏化学、杜邦等在内的国际知名化学制品企业，其产品涵盖塑料、橡胶、涂料、胶粘剂等多个领域，具有技术领先、品质优良、应用广泛等特点。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中国石化、中国石油、万华化学等是国内化学制品制造业的领军企业，其产品涉及合成树脂、合成橡胶、合成纤维等多个领域，具有规模化生产、成本优势和市场占有率较高等特点。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国际主要厂商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国内主要厂商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主要厂商及产品特点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投资策略与建议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化学制品制造技术含量高，技术更新快，投资者需关注技术发展趋势，避免技术落后。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化学原料价格波动、供应商不稳定等因素可能影响企业生产成本和产品质量。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随着环保法规的日益严格，化学制品制造企业面临环保投入增加和环保违规处罚等风险。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化学制品市场受国内外经济、政策、技术等多重因素影响，存在市场波动和不确定性。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投资风险识别与评估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投资策略制定及调整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深入调研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在投资前对目标市场和企业进行深入调研，了解行业趋势、市场需求、竞争格局等。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环保投入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加大环保投入，推动企业绿色生产，降低环保风险，提升企业社会形象。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技术为先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注重技术研发和创新，提高产品技术含量和附加值，增强企业核心竞争力。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优化供应链管理，确保原料供应稳定、价格合理，降低生产成本。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https://d.book118.com/748103121070006032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2024-09-10T01:40:53.880</cp:lastPrinted>
  <dcterms:created xsi:type="dcterms:W3CDTF">2024-09-09T17:40:53Z</dcterms:created>
  <dcterms:modified xsi:type="dcterms:W3CDTF">2024-09-09T17:40:56Z</dcterms:modified>
</cp:coreProperties>
</file>