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4D383-55A9-4865-8C83-8249D5F12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83BB0-5815-4E98-A70B-27B43A1A1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7C18F-D183-4B46-8FCD-554EAC9EB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A61D9-3D5F-4C8F-8F6F-4750ACB2D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AD01E4-56F3-490D-A86A-41C442EAA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35EEC-4053-4A00-8920-1D524E661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711146-9B2C-42E1-993A-627572FF1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5E566-F137-4DB9-A1D9-5F4072CBB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649F4-FA3B-481C-A947-A110AC9DC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1BA2D-5CC2-4689-9DB1-20B49DD1B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1F56B-51BB-484F-B1C6-7B1E1B556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413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届高三生物一轮复习课件：生态系统的结构与能量流动\n## 1.生态系统的结构及其组成成分\n### 1.1生态系统的概念及其基本特征\n### 1.2生态系统的组成成分及其相互关系\n### 1.3生态系统的结构类型及其特点\n## 2.生态系统的能量流动过程\n### 2.1生态系统的能量来源及其转化\n### 2.2生态系统的能量传递与消耗\n### 2.3生态系统的能量流动特点及其影响因素\n## 3.生态系统的物质循环与能量流动的关系\n### 3.1生态系统的物质循环过程及其特点\n### 3.2生态系统能量流动与物质循环的相互关系\n### 3.3生态系统能量流动与物质循环的研究意义\n## 4.生态系统的稳定性及其影响因素\n### 4.1生态系统的稳定性概念及其类型\n### 4.2生态系统稳定性的影响因素及其作用机制\n### 4.3生态系统稳定性的维持及其保护措施\n## 5.生态系统结构与能量流动的案例分析\n### 5.1典型生态系统的结构与能量流动分析\n### 5.2生态系统结构与能量流动的动态变化及其影响因素\n### 5.3生态系统结构与能量流动的模拟预测及其意义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2024届高三生物一轮复习课件：生态系统的结构与能量流动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生态系统的结构及其组成成分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生态系统是一个自然界的功能单位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生物群落：一定区域内各种生物的集合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非生物环境：生物生长的物理、化学和生物因素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能量流动和物质循环：生态系统的基本过程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生态系统的基本特征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生物多样性：物种丰富度和基因多样性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地域性：生态系统受地理环境和气候条件影响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自组织性：生态系统内部的相互作用和协调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动态平衡：生态系统在变化中保持稳定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生态系统的概念及其基本特征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生态系统的组成成分及其相互关系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组合 17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组合 17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生态系统的组成成分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生物：生产者、消费者和分解者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非生物环境：气候、土壤、水等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能量：太阳能、化学能等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组合 18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生态系统组成成分的相互关系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相互依赖：生物与非生物环境相互影响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能量流动：生产者、消费者和分解者间的能量传递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物质循环：生物与非生物环境间的物质交换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生态系统的结构类型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森林生态系统：森林植被、动物和土壤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草原生态系统：草本植物、动物和土壤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湿地生态系统：水生植物、动物和水体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农田生态系统：农作物、昆虫和土壤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生态系统结构类型的特点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生物多样性：不同生态系统物种丰富度不同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能量流动：不同生态系统能量传递方式不同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物质循环：不同生态系统物质交换方式不同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生态系统的结构类型及其特点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生态系统的能量流动过程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生态系统的能量来源及其转化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组合 2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组合 2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生态系统的能量来源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太阳能：生态系统能量流动的主要来源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化学能：有机物分解释放的能量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人工能源：人类活动输入生态系统的能量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组合 2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生态系统能量的转化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光合作用：生产者将光能转化为化学能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呼吸作用：生物将有机物转化为能量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消化作用：消费者将有机物转化为能量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生态系统的能量传递与消耗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组合 2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组合 22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生态系统的能量传递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生产者到消费者：通过食物链和食物网传递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消费者到分解者：通过排泄物和遗骸传递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分解者到生产者：通过养分循环传递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组合 23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生态系统的能量消耗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基本生命活动：生物生长、繁殖和维持生命所需的能量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代谢活动：生物体内化学反应所需的能量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活动消耗：生物行为和活动所需的能量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生态系统的能量流动特点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逐级传递：能量在生态系统中逐级传递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能量损失：能量在传递过程中部分损失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能量转换：能量在不同形式间转换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生态系统能量流动的影响因素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生物因素：物种、数量、生活习性等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非生物因素：气候、土壤、水等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人类活动：农业生产、城市化等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生态系统的能量流动特点及其影响因素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生态系统的物质循环与能量流动的关系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生态系统的物质循环过程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水循环：水在生态系统中的循环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碳循环：碳元素在生态系统中的循环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氮循环：氮元素在生态系统中的循环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磷循环：磷元素在生态系统中的循环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生态系统物质循环的特点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循环性：物质在生态系统中不断循环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相互依赖：物质循环依赖生物和非生物的相互作用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地域性：物质循环受地理环境和气候条件影响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生态系统的物质循环过程及其特点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https://d.book118.com/748104133117006036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2024届高三生物一轮复习课件：生态系统的结构与能量流动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2024-09-16T05:39:29.264</cp:lastPrinted>
  <dcterms:created xsi:type="dcterms:W3CDTF">2024-09-15T21:39:29Z</dcterms:created>
  <dcterms:modified xsi:type="dcterms:W3CDTF">2024-09-15T21:39:31Z</dcterms:modified>
</cp:coreProperties>
</file>