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6B8C9-F7D1-4890-8E0E-04B8DAEB6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69C4FE-A97E-4481-B557-D1BCE7AC7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5D03BC-2F76-4677-A3BC-5F1DA412A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888186-D5BC-4740-B983-A9E9E65E6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A2A84A-2E17-4136-B35E-B4827788A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1FBF1E-A435-4733-8DC9-9D4569022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0A071C-D6FA-4FA5-83FA-C03FAC676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C4D9D0-815A-4C40-BB9B-EE33B92F5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44743A-96EF-47AE-BB6E-5C0F68DE5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04C5E-A43E-4B36-AB42-319BE7FD0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BB45F-424E-464D-9BFD-6D4F8B8FE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0501200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儿童哮喘患者的持续照护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儿童哮喘概述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持续照护理念与实践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药物治疗策略及注意事项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急性发作期处理流程规范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随访监测与效果评价体系建设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儿童哮喘概述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儿童哮喘是一种慢性气道炎症性疾病，涉及多种细胞和细胞组分，导致气道反应性增加，出现可逆性气流受限，并引起反复发作的喘息、气促、胸闷或咳嗽等症状。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哮喘的发病机制复杂，涉及遗传、环境、免疫等多个方面。其中，气道慢性炎症是哮喘的基本特征，多种炎症细胞和炎症介质参与其中，导致气道重塑和气道高反应性。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t="5501" b="5501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儿童哮喘的典型症状包括反复发作的喘息、气促、胸闷和咳嗽，尤其在夜间和清晨加重。部分患儿可表现为运动性哮喘或咳嗽变异性哮喘。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根据临床表现和病程，儿童哮喘可分为急性发作期、慢性持续期和临床缓解期。此外，还可根据病情严重程度分为轻度、中度和重度哮喘。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临床表现及分型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儿童哮喘的诊断主要依据呼吸道症状、体征和肺功能检查。同时，还需排除其他可能引起喘息、气促和胸闷的疾病。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儿童哮喘需要与上呼吸道感染、支气管炎、肺炎等呼吸道疾病进行鉴别。此外，还需注意与先天性喉喘鸣、异物吸入等引起的喘息进行鉴别。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儿童哮喘是儿童期最常见的慢性疾病之一，其发病率在全球范围内呈上升趋势。我国儿童哮喘的患病率也呈逐年上升趋势。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哮喘严重影响患儿的身心健康和生活质量。长期反复发作可能导致气道重塑和肺功能下降，部分患儿可发展为成人哮喘。此外，哮喘还可能影响患儿的生长发育、学习和社交能力。因此，对于儿童哮喘患者应给予持续照护和积极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危害程度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发病率及危害程度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持续照护理念与实践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持续照护是指为哮喘患儿提供长期、连续、全面的医疗和健康管理服务。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持续照护的重要性在于有效控制哮喘症状，减少急性发作，提高患儿生活质量。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通过持续照护，可以及时发现并解决患儿在疾病管理中的问题，降低医疗成本。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持续照护概念及重要性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家长是患儿的主要照护者，需积极参与患儿的哮喘管理，掌握相关知识和技能。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000" r="14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学校应提供安全的环境，避免诱发哮喘的因素，如二手烟、过敏原等，并配备必要的急救设备。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医院是哮喘患儿诊断和治疗的主要场所，应提供专业的医疗服务和健康教育。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家庭、学校与医院角色定位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跨学科团队协作模式构建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组建包括儿科医生、呼吸治疗师、护士、营养师、心理师等在内的跨学科团队。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团队成员之间应建立有效的沟通机制，共同制定和执行患儿的照护计划。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定期对团队成员进行培训和考核，提高服务质量。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333" r="1733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3333" r="333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对患儿及其家长进行哮喘相关知识的教育，包括疾病认识、药物使用、急性发作处理等。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培养患儿的自我管理能力，如正确使用吸入器、记录哮喘日记、避免诱发因素等。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通过互动式教育、游戏等方式提高患儿及家长的学习兴趣和参与度。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患者教育与自我管理能力培养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药物治疗策略及注意事项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糖皮质激素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通过抑制气道炎症，减少哮喘发作次数和减轻发作程度。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β2受体激动剂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扩张支气管，缓解哮喘急性症状。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白三烯调节剂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通过调节白三烯的生物活性而发挥抗炎作用，同时可以舒张支气管平滑肌，是目前除吸入型糖皮质激素外唯一可单独应用的哮喘控制性药物。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茶碱类药物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通过抑制磷酸二酯酶，提高平滑肌细胞内的环腺苷酸(cAMP)浓度，拮抗腺苷受体，增强呼吸肌的力量以及增强气道纤毛清除功能等，从而起到舒张支气管和气道抗炎作用。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常用药物种类及作用机制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糖皮质激素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吸入型糖皮质激素由于其局部抗炎作用强、全身不良反应少，已成为目前哮喘长期治疗的首选药物。根据病情严重程度，医生会制定不同的用药方案，包括每日用药次数和剂量。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白三烯调节剂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每日用药，方便使用，尤其适用于阿司匹林哮喘、运动性哮喘和伴有过敏性鼻炎哮喘患者的治疗。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茶碱类药物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口服给药，适用于轻至中度哮喘急性发作以及哮喘的维持治疗。用药期间应密切监测血药浓度，防止过量中毒。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β2受体激动剂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按需使用，用于哮喘急性发作时迅速缓解症状。对于需要长期治疗的患者，建议与吸入型糖皮质激素联合使用。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药物使用方法与剂量调整原则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29" r="25629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长期大量使用可能会导致口腔、咽喉的局部刺激和感染风险增加。建议吸入后漱口以减少局部不良反应。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糖皮质激素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常见不良反应有心悸、骨骼肌震颤、低钾血症等。用药期间应监测心率和电解质水平。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β2受体激动剂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不良反应通常较轻微，包括头痛、口干、胃肠道不适等。一般无需特殊处理，可自行缓解。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白三烯调节剂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治疗剂量与中毒剂量接近，个体差异较大。用药期间应密切监测血药浓度和心电图变化。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茶碱类药物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不良反应监测与处理措施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https://d.book118.com/748105012005006035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2024-09-13T16:44:10.982</cp:lastPrinted>
  <dcterms:created xsi:type="dcterms:W3CDTF">2024-09-13T08:44:11Z</dcterms:created>
  <dcterms:modified xsi:type="dcterms:W3CDTF">2024-09-13T08:44:13Z</dcterms:modified>
</cp:coreProperties>
</file>