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67887-6425-487E-9E51-60D931D3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31628-8B7F-4C67-9745-6D1D5EBCD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4130D-148D-4ED0-A81D-57E31704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8E8AC-DEFE-4D4C-9C87-21A08A883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43A10-4215-44A4-9E41-807718A5E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EDF33-C958-438D-B434-EF494BF7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6990A-C5A7-4796-80E3-FF9EFC7B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9B276-51F1-4811-B6D0-25C459A4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3845A-E1F7-4A50-B128-08497F6EA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C4AA1-852F-46F6-A391-6593E67E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E57BA-2C0E-445E-9A69-C484958E8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5014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构建高效的仓储物流部门协同工作机制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协同工作机制构建策略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物流配送效率提升途径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信息系统整合与应用推广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仓储物流部门通常包括仓库管理、物流配送、订单处理等多个岗位，人员规模根据企业业务规模而定，需要具备专业的仓储和物流管理知识。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部门规模与人员构成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负责企业物资的入库、存储、出库以及配送等物流管理工作，确保物资安全、准确、及时地流转到各个需求部门。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包括库存周转率、订单准确率、配送时效性等，是衡量仓储物流部门工作绩效的重要依据。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关键业务指标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部门概况与职能介绍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仓储物流部门的工作流程通常包括物资入库、库存管理、订单处理、物流配送等环节，需要与其他部门密切协作，确保流程的顺畅进行。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现有工作流程中可能存在信息传递不畅、操作不规范、资源浪费等问题，导致工作效率低下、成本增加等不良后果。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问题产生的原因可能包括制度不完善、人员素质不高、设备设施落后等，需要进行深入的分析和诊断。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现有工作流程及问题分析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随着物流行业的不断发展，市场竞争日益激烈，仓储物流部门需要不断提高自身竞争力，以应对市场变化。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市场竞争态势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新技术的不断涌现和应用，对仓储物流部门的工作提出了更高的要求，需要不断更新和升级技术设备和管理手段。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技术革新带来的挑战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客户对物流服务的需求越来越多样化，仓储物流部门需要不断创新服务模式，满足客户的个性化需求。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协同工作机制需求迫切性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通过建立协同工作机制，可以实现各部门之间的信息共享和资源整合，避免重复劳动和资源浪费，提高工作效率。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协同工作机制有助于优化工作流程和资源配置，降低仓储物流成本，提高企业的盈利能力。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协同工作机制可以加强企业内外部的沟通与协作，提高企业的快速响应能力和市场竞争力。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通过建立协同工作机制，可以更好地了解客户需求和市场变化，及时调整服务策略，提高客户满意度。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协同工作机制构建策略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明确协同目标与原则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确定协同工作的总体目标，如提高仓储物流效率、降低运营成本等。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制定协同工作的基本原则，如公平公正、互利共赢、信息透明等。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根据协同目标，制定具体的工作计划和时间表，明确各项任务的责任人、时间节点和完成标准。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建立工作计划的跟踪和评估机制，确保计划的有效执行和及时调整。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制定协同工作计划与时间表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0" r="17910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梳理关键业务流程及优化方向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对仓储物流部门的业务流程进行全面梳理，识别出关键流程和瓶颈环节。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针对关键流程和瓶颈环节，提出优化方向和改进措施，如简化流程、提高自动化水平、优化仓储布局等。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搭建信息共享平台，实现仓储物流部门内部及与其他部门之间的信息实时共享。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建立有效的沟通机制，如定期召开协同工作会议、设立协同工作小组等，确保各方之间的顺畅沟通。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建立信息共享与沟通平台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仓储管理优化措施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提高仓库布局合理性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根据物品属性、出入库频率等因素合理规划货位布局。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设立专门的危险品、易腐品等特殊物品存储区域。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采用货架、堆垛等存储设备，提高空间利用率。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优化仓库内部交通流线，减少搬运距离和时间。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引入先进仓储设备技术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应用物联网技术，实现物品信息的实时采集和传输。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推广使用环保、节能的仓储设备和技术，降低能耗和排放。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引入自动化、智能化的仓储设备，如无人搬运车、自动化立体仓库等。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采用先进的仓储管理软件，实现库存信息的精准管理和可视化展示。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完善库存管理制度规范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制定科学合理的库存管理制度，明确各类物品的存储要求和操作流程。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建立健全的库存盘点制度，定期对库存物品进行盘点和清查。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加强对库存物品的保养和维护，确保物品质量和安全。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建立库存预警机制，及时掌握库存动态，避免库存积压和浪费。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定期开展团队建设活动，增强团队凝聚力和协作精神。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加强对仓储人员的专业技能培训，提高其操作水平和安全意识。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引入绩效考核机制，激励员工积极性和创造性。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鼓励员工提出改进意见和建议，共同推动仓储管理水平的提升。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加强人员培训与团队建设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物流配送效率提升途径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建立定期线路评估与调整机制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根据历史配送数据和客户需求变化，对线路进行定期评估和调整，以适应市场变化。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利用GIS地理信息系统进行线路规划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结合实时交通信息，选择最优配送路径，减少绕行和拥堵时间。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采用启发式算法进行线路优化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如遗传算法、蚁群算法等，对复杂配送网络进行高效求解，提升线路规划效果。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优化配送线路规划方法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https://d.book118.com/748105014005006035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2024-09-13T16:44:10.920</cp:lastPrinted>
  <dcterms:created xsi:type="dcterms:W3CDTF">2024-09-13T08:44:10Z</dcterms:created>
  <dcterms:modified xsi:type="dcterms:W3CDTF">2024-09-13T08:44:13Z</dcterms:modified>
</cp:coreProperties>
</file>