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59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5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FBE31-D2C8-4F7E-A67B-9C0A4804B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17791-B370-40F0-B03A-F018578F2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A4189-4FEB-4FFC-8DBD-80C85B653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5435F1-8EA5-462C-AF94-72FE01309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98A142-552A-4A4C-949B-2A03D1774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204522-2E6F-4D5E-AD36-E3C18FE62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A85AA9-3C6F-40DE-85C4-7AE270C4E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EDFDE-9C65-4813-8CE9-741A52FD9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EC84FC-C060-425C-97FB-298197E11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8C7D8-58EC-4F13-AA88-7F16E2AF0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B9156-4A08-410E-9A91-2E3FBF4F8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584" r:id="rId2"/>
    <p:sldLayoutId id="2147484585" r:id="rId3"/>
    <p:sldLayoutId id="2147484586" r:id="rId4"/>
    <p:sldLayoutId id="2147484587" r:id="rId5"/>
    <p:sldLayoutId id="2147484588" r:id="rId6"/>
    <p:sldLayoutId id="2147484589" r:id="rId7"/>
    <p:sldLayoutId id="2147484590" r:id="rId8"/>
    <p:sldLayoutId id="2147484591" r:id="rId9"/>
    <p:sldLayoutId id="2147484592" r:id="rId10"/>
    <p:sldLayoutId id="214748459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Relationship Id="rId3" Type="http://schemas.openxmlformats.org/officeDocument/2006/relationships/tags" Target="../tags/tag11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603503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杞黄茶企业标准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杞黄茶的企业标准制定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杞黄茶的企业标准内容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杞黄茶的企业标准实施与监督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杞黄茶的企业标准与市场竞争力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杞黄茶的背景与定义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杞黄茶的背景与定义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杞黄茶的起源与历史</a:t>
            </a:r>
            <a:endParaRPr lang="zh-CN" altLang="en-US"/>
          </a:p>
        </p:txBody>
      </p:sp>
      <p:sp>
        <p:nvSpPr>
          <p:cNvPr id="104890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起源：起源于唐代，由唐代茶圣陆羽所创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历史：唐代以后，杞黄茶逐渐成为宫廷贡品，受到历代皇帝的喜爱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发展：明清时期，杞黄茶开始传入民间，成为民间饮品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现代：杞黄茶已成为中国茶文化的重要组成部分，受到国内外茶爱好者的喜爱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杞黄茶的定义与分类</a:t>
            </a:r>
            <a:endParaRPr lang="zh-CN" altLang="en-US"/>
          </a:p>
        </p:txBody>
      </p:sp>
      <p:sp>
        <p:nvSpPr>
          <p:cNvPr id="104894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杞黄茶是一种以枸杞和黄茶为主要原料的茶饮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杞黄茶的分类：根据枸杞和黄茶的比例不同，可分为纯枸杞茶、纯黄茶和混合茶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杞黄茶的功效：具有养肝明目、清热解毒、降血压、降血脂等功效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杞黄茶的适用人群：适合长期用眼、高血压、高血脂等人群饮用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杞黄茶的产地与特点</a:t>
            </a:r>
            <a:endParaRPr lang="zh-CN" altLang="en-US"/>
          </a:p>
        </p:txBody>
      </p:sp>
      <p:sp>
        <p:nvSpPr>
          <p:cNvPr id="1049006" name="正文"/>
          <p:cNvSpPr txBox="1"/>
          <p:nvPr>
            <p:custDataLst>
              <p:tags r:id="rId2"/>
            </p:custDataLst>
          </p:nvPr>
        </p:nvSpPr>
        <p:spPr>
          <a:xfrm>
            <a:off x="838200" y="2171603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产地：主要分布在河南、河北、山东等地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正文"/>
          <p:cNvSpPr txBox="1"/>
          <p:nvPr>
            <p:custDataLst>
              <p:tags r:id="rId3"/>
            </p:custDataLst>
          </p:nvPr>
        </p:nvSpPr>
        <p:spPr>
          <a:xfrm>
            <a:off x="838200" y="3980239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特点：色泽金黄，香气浓郁，口感醇厚，具有清热解毒、养肝明目、降血压等功效。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杞黄茶的企业标准制定</a:t>
            </a:r>
            <a:endParaRPr lang="zh-CN" altLang="en-US"/>
          </a:p>
        </p:txBody>
      </p:sp>
      <p:sp>
        <p:nvSpPr>
          <p:cNvPr id="104904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企业标准制定的目的与意义</a:t>
            </a:r>
            <a:endParaRPr lang="zh-CN" altLang="en-US"/>
          </a:p>
        </p:txBody>
      </p:sp>
      <p:sp>
        <p:nvSpPr>
          <p:cNvPr id="104908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提高产品质量：通过制定企业标准，规范生产流程，提高产品质量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保障消费者权益：制定企业标准，保障消费者权益，提高消费者满意度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促进行业发展：通过制定企业标准，促进行业规范发展，提高行业整体水平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提升企业竞争力：制定企业标准，提升企业竞争力，提高企业品牌价值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企业标准制定的依据与原则</a:t>
            </a:r>
            <a:endParaRPr lang="zh-CN" altLang="en-US"/>
          </a:p>
        </p:txBody>
      </p:sp>
      <p:sp>
        <p:nvSpPr>
          <p:cNvPr id="104912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依据：国家法律法规、行业标准、企业实际情况等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原则：科学性、先进性、实用性、可操作性等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制定过程：调研、分析、制定、论证、审核、发布等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标准内容：产品标准、生产工艺标准、质量控制标准、检验标准等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企业标准制定的程序与方法</a:t>
            </a:r>
            <a:endParaRPr lang="zh-CN" altLang="en-US"/>
          </a:p>
        </p:txBody>
      </p:sp>
      <p:sp>
        <p:nvSpPr>
          <p:cNvPr id="1049180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84167"/>
          </a:bodyPr>
          <a:lstStyle/>
          <a:p>
            <a:r>
              <a:rPr lang="zh-CN" altLang="en-US"/>
              <a:t>确定标准制定范围：明确杞黄茶的企业标准制定范围，包括产品名称、规格、质量要求等。</a:t>
            </a:r>
            <a:endParaRPr lang="zh-CN" altLang="en-US"/>
          </a:p>
          <a:p>
            <a:r>
              <a:rPr lang="zh-CN" altLang="en-US"/>
              <a:t>收集资料：收集杞黄茶的相关国家标准、行业标准、地方标准和企业标准，以及国内外相关标准和技术资料。</a:t>
            </a:r>
            <a:endParaRPr lang="zh-CN" altLang="en-US"/>
          </a:p>
          <a:p>
            <a:r>
              <a:rPr lang="zh-CN" altLang="en-US"/>
              <a:t>制定标准草案：根据收集到的资料，制定杞黄茶的企业标准草案，包括产品名称、规格、质量要求、检验方法、包装、运输和贮存等。</a:t>
            </a:r>
            <a:endParaRPr lang="zh-CN" altLang="en-US"/>
          </a:p>
          <a:p>
            <a:r>
              <a:rPr lang="zh-CN" altLang="en-US"/>
              <a:t>征求意见：将标准草案发给相关部门、企业和专家征求意见，并对标准草案进行修改和完善。</a:t>
            </a:r>
            <a:endParaRPr lang="zh-CN" altLang="en-US"/>
          </a:p>
          <a:p>
            <a:r>
              <a:rPr lang="zh-CN" altLang="en-US"/>
              <a:t>专家评审：组织专家对修改后的标准草案进行评审，确保标准草案的科学性、合理性和可操作性。</a:t>
            </a:r>
            <a:endParaRPr lang="zh-CN" altLang="en-US"/>
          </a:p>
          <a:p>
            <a:r>
              <a:rPr lang="zh-CN" altLang="en-US"/>
              <a:t>报批备案：将评审通过的标准草案报请上级主管部门审批，审批通过后进行备案。</a:t>
            </a:r>
            <a:endParaRPr lang="zh-CN" altLang="en-US"/>
          </a:p>
          <a:p>
            <a:r>
              <a:rPr lang="zh-CN" altLang="en-US"/>
              <a:t>发布实施：标准发布后，企业应按照标准要求进行生产，确保产品质量符合标准要求。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杞黄茶的企业标准内容</a:t>
            </a:r>
            <a:endParaRPr lang="zh-CN" altLang="en-US"/>
          </a:p>
        </p:txBody>
      </p:sp>
      <p:sp>
        <p:nvSpPr>
          <p:cNvPr id="10492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原料要求</a:t>
            </a:r>
            <a:endParaRPr lang="zh-CN" altLang="en-US"/>
          </a:p>
        </p:txBody>
      </p:sp>
      <p:sp>
        <p:nvSpPr>
          <p:cNvPr id="1049252" name="正文"/>
          <p:cNvSpPr txBox="1"/>
          <p:nvPr>
            <p:custDataLst>
              <p:tags r:id="rId2"/>
            </p:custDataLst>
          </p:nvPr>
        </p:nvSpPr>
        <p:spPr>
          <a:xfrm>
            <a:off x="3314423" y="1364400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杞黄茶原料应选用优质茶叶，如龙井、碧螺春等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4" name="正文"/>
          <p:cNvSpPr txBox="1"/>
          <p:nvPr>
            <p:custDataLst>
              <p:tags r:id="rId3"/>
            </p:custDataLst>
          </p:nvPr>
        </p:nvSpPr>
        <p:spPr>
          <a:xfrm>
            <a:off x="3314423" y="217995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杞黄茶原料应选用新鲜枸杞，无霉变、虫蛀等现象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正文"/>
          <p:cNvSpPr txBox="1"/>
          <p:nvPr>
            <p:custDataLst>
              <p:tags r:id="rId4"/>
            </p:custDataLst>
          </p:nvPr>
        </p:nvSpPr>
        <p:spPr>
          <a:xfrm>
            <a:off x="3314423" y="2995501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杞黄茶原料应选用优质黄芪，无霉变、虫蛀等现象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正文"/>
          <p:cNvSpPr txBox="1"/>
          <p:nvPr>
            <p:custDataLst>
              <p:tags r:id="rId5"/>
            </p:custDataLst>
          </p:nvPr>
        </p:nvSpPr>
        <p:spPr>
          <a:xfrm>
            <a:off x="3314423" y="3811052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杞黄茶原料应选用优质红枣，无霉变、虫蛀等现象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6"/>
            </p:custDataLst>
          </p:nvPr>
        </p:nvSpPr>
        <p:spPr>
          <a:xfrm>
            <a:off x="3314423" y="4626603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杞黄茶原料应选用优质冰糖，无霉变、虫蛀等现象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正文"/>
          <p:cNvSpPr txBox="1"/>
          <p:nvPr>
            <p:custDataLst>
              <p:tags r:id="rId7"/>
            </p:custDataLst>
          </p:nvPr>
        </p:nvSpPr>
        <p:spPr>
          <a:xfrm>
            <a:off x="3314423" y="5442154"/>
            <a:ext cx="5563153" cy="7354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杞黄茶原料应选用优质蜂蜜，无霉变、虫蛀等现象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加工工艺</a:t>
            </a:r>
            <a:endParaRPr lang="zh-CN" altLang="en-US"/>
          </a:p>
        </p:txBody>
      </p:sp>
      <p:sp>
        <p:nvSpPr>
          <p:cNvPr id="1049298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2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6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0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4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8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包装：采用真空包装，防止茶叶受潮变质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20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揉捻：手工揉捻，使茶叶卷曲成形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22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干燥：采用自然干燥，保持茶叶的香气和口感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24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采摘：选择成熟度适中的茶叶，手工采摘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326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杀青：采用高温杀青，保持茶叶的色泽和香气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https://d.book118.com/748106035037006023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13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5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杞黄茶企业标准</vt:lpstr>
      <vt:lpstr>目录</vt:lpstr>
      <vt:lpstr>添加章节标题</vt:lpstr>
      <vt:lpstr>杞黄茶的背景与定义</vt:lpstr>
      <vt:lpstr>杞黄茶的起源与历史</vt:lpstr>
      <vt:lpstr>杞黄茶的定义与分类</vt:lpstr>
      <vt:lpstr>杞黄茶的产地与特点</vt:lpstr>
      <vt:lpstr>杞黄茶的企业标准制定</vt:lpstr>
      <vt:lpstr>企业标准制定的目的与意义</vt:lpstr>
      <vt:lpstr>企业标准制定的依据与原则</vt:lpstr>
      <vt:lpstr>企业标准制定的程序与方法</vt:lpstr>
      <vt:lpstr>杞黄茶的企业标准内容</vt:lpstr>
      <vt:lpstr>原料要求</vt:lpstr>
      <vt:lpstr>加工工艺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2024-08-29T18:13:11.964</cp:lastPrinted>
  <dcterms:created xsi:type="dcterms:W3CDTF">2024-08-29T10:13:11Z</dcterms:created>
  <dcterms:modified xsi:type="dcterms:W3CDTF">2024-08-29T10:13:13Z</dcterms:modified>
</cp:coreProperties>
</file>