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83922-78CB-4C76-ACFF-D779A5448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53C53-B449-469D-9C26-C2C2E9706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7F9A6-4162-4023-8E94-C8999B1C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FE0D2-DCE9-4B5A-A451-0AC6273D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2DF7C-9F2C-4077-88F4-B9655E47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5F4FF-CBE2-4FDF-85E9-48C24ECB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FAA36-F628-4A37-98DB-FCC44FCE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7000B-71F7-4DD6-9FD7-70C0EB67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6BAF8-FEA9-4C02-A76D-106A27618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9236C-2BFC-476E-ABEA-1921E7B6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DA62-BE36-4CAA-A9D8-B919B459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6141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钢结构制作及质量管控交流课件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钢结构制作的质量控制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钢结构制作的质量检测与检验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钢结构制作中的常见问题及解决方案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钢结构制作概述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钢结构制作是指通过一系列加工和组装过程，将钢材转化为满足特定要求的结构件或建筑物的过程。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钢结构制作广泛应用于建筑、桥梁、机械、造船、石油化工等领域，是工业和民用建筑中重要的结构形式之一。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钢结构制作具有强度高、自重轻、抗震性能好、工业化程度高、环保等优点。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钢结构制作的基本概念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检测与验收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根据图纸要求，使用切割机或剪板机将钢板切割成所需形状和尺寸。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对切割好的钢板进行钻孔、铣削、切割等加工，以满足图纸要求。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将加工好的钢板按照图纸要求进行组对，形成钢结构的各个部件。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使用焊接设备将各个部件焊接在一起，形成完整的钢结构。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对焊接完成的钢结构进行检测和验收，确保其符合设计要求。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钢结构制作的主要流程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根据设计要求选择合适的钢材种类和规格，确保其具有足够的强度和稳定性。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图纸审查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对图纸进行审查，确保其符合设计规范和安全要求。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根据钢材的材质和厚度选择合适的焊接工艺，确保焊接质量。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防腐与防火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根据使用环境和安全要求，对钢结构进行防腐和防火处理。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对钢结构进行全面的质量检测，确保其符合设计要求和安全标准。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钢结构制作的技术要求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钢结构制作的质量控制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材料质量是保证钢结构质量的前提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应选用符合国家标准的优质钢材，确保材料的化学成分、机械性能和尺寸精度符合设计要求。同时，应进行材料质量检验，防止不合格材料进入制作现场。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91" r="253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焊接质量直接影响钢结构的安全性能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应制定合理的焊接工艺，选用合适的焊接方法、焊材和设备。焊接前应进行焊接工艺评定，确保焊工技能合格。焊接过程中应严格控制焊接参数，并进行焊接质量检验，防止出现未熔合、夹渣、气孔等焊接缺陷。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防腐与涂装质量影响钢结构的使用寿命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防腐与涂装前应对钢材表面进行预处理，清除油污、锈迹和杂质。防腐涂料应符合国家相关标准，涂装过程中应控制涂装温度、湿度和涂装厚度。涂装完成后应进行质量检验，确保涂层均匀、无气泡、无剥落。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防腐与涂装质量控制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安装质量关系到钢结构的安全性和稳定性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安装前应制定详细的施工方案和安全技术措施，并进行技术交底。安装过程中应严格控制安装精度和垂直度，确保各部件连接牢固、位置准确。安装完成后应进行质量检验，对不符合要求的部位进行整改和加固。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钢结构制作的质量检测与检验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https://d.book118.com/748106141055006044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2024-09-24T12:38:29.918</cp:lastPrinted>
  <dcterms:created xsi:type="dcterms:W3CDTF">2024-09-24T04:38:29Z</dcterms:created>
  <dcterms:modified xsi:type="dcterms:W3CDTF">2024-09-24T04:38:31Z</dcterms:modified>
</cp:coreProperties>
</file>