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CF4DB-CE36-43B7-ABB1-FDD507B21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2445A-FACE-4AD9-A912-C2076232E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3F98D-0F53-4A75-A98A-2F3F0EFEF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21EA1-0F09-439A-AFAA-B4B4B83B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0549F-3EBC-46AC-9303-2DEBF90E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E221C-686A-4921-A0FB-56A4D69C1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30852-0029-489F-92BC-F1395D2CB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6EBFE-EC7B-4A5E-AA50-23F272D6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A7275-8D56-47A5-BA10-A8188232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32D77-CB5E-4C14-B97D-CD6DCB82C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4CA40-BC49-424B-B843-620DA333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7021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美容美发行业招商策略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产品创新与服务质量提升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行业现状及前景分析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美容美发行业现状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美容美发行业是一个庞大的市场，涵盖了面部护理、身体护理、美发、美甲等多个细分领域。随着消费升级和人们对美的追求，行业规模不断扩大。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美容美发行业从业人员众多，包括专业美容师、美发师、美甲师等。他们通过提供专业的服务来满足客户的需求。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美容美发行业的服务模式多样，包括个人定制服务、团体服务、上门服务等。同时，随着互联网技术的发展，线上预约、线上咨询等服务模式也逐渐普及。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技术创新是推动美容美发行业发展的重要驱动力。例如，智能美容设备、虚拟现实技术、大数据等技术的应用，为行业带来了更多的可能性。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消费者对美容美发的需求呈现出多样化和个性化的特点。他们不仅追求美丽和时尚，还注重服务的质量和体验。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随着人们生活水平的提高和审美观念的变化，美容美发行业的市场趋势也在不断变化。例如，近年来，自然、健康、环保等理念在美容美发领域受到越来越多的关注。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美容美发行业的竞争格局激烈，包括品牌竞争、服务竞争、价格竞争等。为了在竞争中脱颖而出，企业需要不断提升自身的品牌影响力和服务质量。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尽管美容美发行业竞争激烈，但也存在巨大的发展空间。例如，随着消费者对美的追求和对健康生活的关注，美容美发行业可以拓展到更多领域，如健康养生、心理咨询等。同时，随着科技的进步和互联网的普及，行业也可以探索更多的商业模式和服务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发展空间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通过招商引入优质合作伙伴，共同开发新的市场，提高品牌知名度和市场占有率。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借助合作伙伴的资源优势，加强品牌宣传和推广，提升品牌在行业内的知名度和影响力。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实现互利共赢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与合作伙伴建立良好的合作关系，实现资源共享和优势互补，达到互利共赢的目的。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寻找具有资金实力和管理经验的投资者，能够快速推动品牌发展。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有实力的投资者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行业内的专业人士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具有潜力的创业者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吸引行业内具有丰富经验和专业技术的专业人士加入，提升品牌的专业形象和服务水平。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关注具有创业梦想和潜力的年轻人，提供创业支持和培训，共同打造美容美发行业的未来之星。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突出品牌特色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强调品牌的独特性和创新性，展示品牌在行业内的领先地位和影响力。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宣传品牌的专业技术和优质服务，树立行业内的专业形象和标准。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深入了解客户需求和偏好，提供个性化的产品和服务方案，打造客户满意度的竞争优势。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制定差异化定位策略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传统渠道拓展及优化措施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行业展会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参加国内外美容美发行业展会，展示品牌形象、产品优势及加盟政策，吸引潜在加盟商。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商会/协会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加入相关商会或协会，利用行业资源，拓展人脉，寻找合作伙伴。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专业市场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在美容美发专业市场设立品牌形象店或展示中心，提高品牌曝光度，吸引目标客户。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对传统渠道进行定期评估，根据效果调整投入策略，提高招商效率。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建立品牌官方网站，展示品牌形象、产品介绍、加盟政策等，提供在线咨询和申请功能。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利用微博、微信、抖音等社交媒体平台，发布品牌动态、活动信息，与目标客户互动。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投放搜索引擎、社交媒体等平台的网络广告，提高品牌知名度，吸引潜在加盟商。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定期更新网络渠道内容，保持活跃度；运用大数据分析，精准投放广告，提高转化率。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网络渠道拓展及运营策略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结合线上线下资源，为加盟商提供线上展示、线下体验的服务模式，提高客户黏性。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运用互联网、大数据等技术手段，构建以消费者为中心的全新零售模式，提升品牌影响力。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与其他行业品牌进行跨界合作，共享资源，拓展客户群体，提高品牌竞争力。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不断尝试新的融合招商模式，总结经验教训，持续优化策略，以适应市场变化和客户需求。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探讨与实践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线上线下融合招商模式探讨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https://d.book118.com/748107021126006026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2024-09-04T08:18:41.530</cp:lastPrinted>
  <dcterms:created xsi:type="dcterms:W3CDTF">2024-09-04T00:18:41Z</dcterms:created>
  <dcterms:modified xsi:type="dcterms:W3CDTF">2024-09-04T00:18:43Z</dcterms:modified>
</cp:coreProperties>
</file>