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6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28FB-DEC5-48C0-9C89-EAAC8901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91DD7-3AB5-4878-B4D1-7CEDE995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A84F3-57E2-4B07-9013-59923067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B8D38-392D-4FCC-B5A2-306ADF9E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3EEF4F-C889-4B9D-B4E9-30B522D98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D3AB6-5337-411B-AAEC-1B44C3F5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00F4C8-4C3C-4F30-9794-61B170271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509E4-135B-4726-A640-97D67596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D691F-D3B1-40AD-A4D2-42A415EA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B5DB9-259F-44A8-9D58-ED0B1F14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43D92-B9B0-40E5-84EE-7A4A784B2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56" r:id="rId2"/>
    <p:sldLayoutId id="2147488657" r:id="rId3"/>
    <p:sldLayoutId id="2147488658" r:id="rId4"/>
    <p:sldLayoutId id="2147488659" r:id="rId5"/>
    <p:sldLayoutId id="2147488660" r:id="rId6"/>
    <p:sldLayoutId id="2147488661" r:id="rId7"/>
    <p:sldLayoutId id="2147488662" r:id="rId8"/>
    <p:sldLayoutId id="2147488663" r:id="rId9"/>
    <p:sldLayoutId id="2147488664" r:id="rId10"/>
    <p:sldLayoutId id="21474886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7065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公司年度业务发展概览PPT大纲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公司概况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业务概览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产品与服务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业绩回顾与展望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https://d.book118.com/748107065074006027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公司年度业务发展概览PPT大纲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2024-09-05T11:55:48.317</cp:lastPrinted>
  <dcterms:created xsi:type="dcterms:W3CDTF">2024-09-05T03:55:48Z</dcterms:created>
  <dcterms:modified xsi:type="dcterms:W3CDTF">2024-09-05T03:55:51Z</dcterms:modified>
</cp:coreProperties>
</file>