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C69F9-B979-4B54-B172-C827D5810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F60B6-8D2C-40D3-A62E-1E3EAFA7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507DA-7463-44A0-9EF4-F56DE0A99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7F7DC-7A14-45EE-82AF-1353324B5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9155F-3EB5-4386-99E8-E9BF8AF8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B670F-0683-442F-93EA-7F8A222D2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57AB6-ECC0-47DD-BB57-9B2139C0F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CF4ED-80AA-4CFF-AE94-451B5E6DA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72E91-4A66-43EC-B9E5-C5ED7910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5411B-3726-4EB4-8FA0-1AC436C24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95112-8535-461F-B7F1-9EDFCD904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711512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《应用文写作函》PPT课件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函的种类与格式</a:t>
            </a: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函的写作技巧与实例分析</a:t>
            </a: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函的礼仪与文化内涵</a:t>
            </a: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函的实践应用与案例分析</a:t>
            </a: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应用文写作概述</a:t>
            </a: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应用文写作概述</a:t>
            </a: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</a:p>
        </p:txBody>
      </p:sp>
      <p:sp>
        <p:nvSpPr>
          <p:cNvPr id="10489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定义：应用文写作是一种以实用为目的的写作形式，主要用于处理公务、事务、交流信息等。</a:t>
            </a:r>
          </a:p>
        </p:txBody>
      </p:sp>
      <p:sp>
        <p:nvSpPr>
          <p:cNvPr id="10489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特点：实用性强，语言简洁明了，格式规范，内容真实准确。</a:t>
            </a:r>
          </a:p>
        </p:txBody>
      </p:sp>
      <p:sp>
        <p:nvSpPr>
          <p:cNvPr id="10489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应用范围：包括公文、报告、信函、通知、公告等。</a:t>
            </a:r>
          </a:p>
        </p:txBody>
      </p:sp>
      <p:sp>
        <p:nvSpPr>
          <p:cNvPr id="10489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写作要求：注重逻辑性、准确性、规范性，力求达到高效、便捷、准确的沟通效果。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写作目的与原则</a:t>
            </a:r>
          </a:p>
        </p:txBody>
      </p:sp>
      <p:sp>
        <p:nvSpPr>
          <p:cNvPr id="10489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目的：传达信息、解决问题、促进沟通</a:t>
            </a:r>
          </a:p>
        </p:txBody>
      </p:sp>
      <p:sp>
        <p:nvSpPr>
          <p:cNvPr id="104899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原则：准确、简洁、规范、得体</a:t>
            </a:r>
          </a:p>
        </p:txBody>
      </p:sp>
      <p:sp>
        <p:nvSpPr>
          <p:cNvPr id="104900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内容：明确主题、结构清晰、语言规范</a:t>
            </a:r>
          </a:p>
        </p:txBody>
      </p:sp>
      <p:sp>
        <p:nvSpPr>
          <p:cNvPr id="104900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格式：符合公文格式要求，如标题、正文、落款等</a:t>
            </a:r>
          </a:p>
        </p:txBody>
      </p:sp>
      <p:sp>
        <p:nvSpPr>
          <p:cNvPr id="104901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写作技巧与注意事项</a:t>
            </a:r>
          </a:p>
        </p:txBody>
      </p:sp>
      <p:sp>
        <p:nvSpPr>
          <p:cNvPr id="104905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明确目的：明确写作目的，确保文章符合要求</a:t>
            </a:r>
          </a:p>
        </p:txBody>
      </p:sp>
      <p:sp>
        <p:nvSpPr>
          <p:cNvPr id="104905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结构清晰：文章结构清晰，逻辑性强，便于读者理解</a:t>
            </a:r>
          </a:p>
        </p:txBody>
      </p:sp>
      <p:sp>
        <p:nvSpPr>
          <p:cNvPr id="104906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语言规范：使用规范语言，避免使用口语和网络用语</a:t>
            </a:r>
          </a:p>
        </p:txBody>
      </p:sp>
      <p:sp>
        <p:nvSpPr>
          <p:cNvPr id="104906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格式正确：按照规定的格式进行写作，如信件、报告等</a:t>
            </a:r>
          </a:p>
        </p:txBody>
      </p:sp>
      <p:sp>
        <p:nvSpPr>
          <p:cNvPr id="104907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内容真实：内容真实可靠，避免虚假信息</a:t>
            </a:r>
          </a:p>
        </p:txBody>
      </p:sp>
      <p:sp>
        <p:nvSpPr>
          <p:cNvPr id="104908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注重细节：注重细节，如标点符号、格式等，确保文章质量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函的种类与格式</a:t>
            </a:r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函的种类</a:t>
            </a:r>
          </a:p>
        </p:txBody>
      </p:sp>
      <p:sp>
        <p:nvSpPr>
          <p:cNvPr id="104918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41667"/>
          </a:bodyPr>
          <a:lstStyle/>
          <a:p>
            <a:r>
              <a:rPr lang="zh-CN" altLang="en-US"/>
              <a:t>公函：用于政府机关、企事业单位之间的正式文件</a:t>
            </a:r>
          </a:p>
          <a:p>
            <a:r>
              <a:rPr lang="zh-CN" altLang="en-US"/>
              <a:t>私函：用于个人之间的非正式文件</a:t>
            </a:r>
          </a:p>
          <a:p>
            <a:r>
              <a:rPr lang="zh-CN" altLang="en-US"/>
              <a:t>便函：用于非正式场合，如朋友、同事之间的交流</a:t>
            </a:r>
          </a:p>
          <a:p>
            <a:r>
              <a:rPr lang="zh-CN" altLang="en-US"/>
              <a:t>贺函：用于祝贺对方取得的成就或喜事</a:t>
            </a:r>
          </a:p>
          <a:p>
            <a:r>
              <a:rPr lang="zh-CN" altLang="en-US"/>
              <a:t>慰问函：用于表达对对方的关心和慰问</a:t>
            </a:r>
          </a:p>
          <a:p>
            <a:r>
              <a:rPr lang="zh-CN" altLang="en-US"/>
              <a:t>邀请函：用于邀请对方参加某项活动或会议</a:t>
            </a:r>
          </a:p>
          <a:p>
            <a:r>
              <a:rPr lang="zh-CN" altLang="en-US"/>
              <a:t>答复函：用于回复对方的询问或请求</a:t>
            </a:r>
          </a:p>
          <a:p>
            <a:r>
              <a:rPr lang="zh-CN" altLang="en-US"/>
              <a:t>申请函：用于向对方提出申请或请求</a:t>
            </a:r>
          </a:p>
          <a:p>
            <a:r>
              <a:rPr lang="zh-CN" altLang="en-US"/>
              <a:t>通知函：用于通知对方某项事项或安排</a:t>
            </a:r>
          </a:p>
          <a:p>
            <a:r>
              <a:rPr lang="zh-CN" altLang="en-US"/>
              <a:t>建议函：用于向对方提出建议或意见</a:t>
            </a:r>
          </a:p>
          <a:p>
            <a:r>
              <a:rPr lang="zh-CN" altLang="en-US"/>
              <a:t>投诉函：用于向对方投诉某项问题或行为</a:t>
            </a:r>
          </a:p>
          <a:p>
            <a:r>
              <a:rPr lang="zh-CN" altLang="en-US"/>
              <a:t>道歉函：用于向对方道歉或解释某项问题或行为</a:t>
            </a:r>
          </a:p>
          <a:p>
            <a:r>
              <a:rPr lang="zh-CN" altLang="en-US"/>
              <a:t>感谢函：用于向对方表示感谢或感激</a:t>
            </a:r>
          </a:p>
          <a:p>
            <a:r>
              <a:rPr lang="zh-CN" altLang="en-US"/>
              <a:t>辞职函：用于向对方提出辞职请求</a:t>
            </a:r>
          </a:p>
          <a:p>
            <a:r>
              <a:rPr lang="zh-CN" altLang="en-US"/>
              <a:t>推荐函：用于向对方推荐某人或某物</a:t>
            </a:r>
          </a:p>
          <a:p>
            <a:r>
              <a:rPr lang="zh-CN" altLang="en-US"/>
              <a:t>介绍函：用于向对方介绍某人或某物</a:t>
            </a:r>
          </a:p>
          <a:p>
            <a:r>
              <a:rPr lang="zh-CN" altLang="en-US"/>
              <a:t>证明函：用于向对方证明某项事实或情况</a:t>
            </a:r>
          </a:p>
          <a:p>
            <a:r>
              <a:rPr lang="zh-CN" altLang="en-US"/>
              <a:t>授权函：用于向对方授权某项权利或职责</a:t>
            </a:r>
          </a:p>
          <a:p>
            <a:r>
              <a:rPr lang="zh-CN" altLang="en-US"/>
              <a:t>催款函：用于向对方催款或催货</a:t>
            </a:r>
          </a:p>
          <a:p>
            <a:r>
              <a:rPr lang="zh-CN" altLang="en-US"/>
              <a:t>合同函：用于与对方签订合同或协议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函的格式</a:t>
            </a:r>
          </a:p>
        </p:txBody>
      </p:sp>
      <p:sp>
        <p:nvSpPr>
          <p:cNvPr id="104922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标题：明确、简洁，如“关于XX的函”</a:t>
            </a:r>
          </a:p>
        </p:txBody>
      </p:sp>
      <p:sp>
        <p:nvSpPr>
          <p:cNvPr id="104922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称谓：根据收函人的身份和地位，选择合适的称呼</a:t>
            </a:r>
          </a:p>
        </p:txBody>
      </p:sp>
      <p:sp>
        <p:nvSpPr>
          <p:cNvPr id="104923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正文：明确、简洁，说明函的目的和内容</a:t>
            </a:r>
          </a:p>
        </p:txBody>
      </p:sp>
      <p:sp>
        <p:nvSpPr>
          <p:cNvPr id="104923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结尾：表达感谢、期待回复等</a:t>
            </a:r>
          </a:p>
        </p:txBody>
      </p:sp>
      <p:sp>
        <p:nvSpPr>
          <p:cNvPr id="104924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落款：包括发函人的姓名、职务、单位名称和日期</a:t>
            </a:r>
          </a:p>
        </p:txBody>
      </p:sp>
      <p:sp>
        <p:nvSpPr>
          <p:cNvPr id="104925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附件：如果有附件，需要注明附件的名称和数量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函的写作要求</a:t>
            </a:r>
          </a:p>
        </p:txBody>
      </p:sp>
      <p:sp>
        <p:nvSpPr>
          <p:cNvPr id="10492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语言简洁：使用简洁明了的语言，避免冗长繁琐</a:t>
            </a:r>
          </a:p>
        </p:txBody>
      </p:sp>
      <p:sp>
        <p:nvSpPr>
          <p:cNvPr id="10493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语气恰当：根据函件的性质和目的，选择适当的语气，如正式、礼貌、友好等</a:t>
            </a:r>
          </a:p>
        </p:txBody>
      </p:sp>
      <p:sp>
        <p:nvSpPr>
          <p:cNvPr id="10493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格式规范：按照规定的格式进行书写，包括抬头、正文、落款等</a:t>
            </a:r>
          </a:p>
        </p:txBody>
      </p:sp>
      <p:sp>
        <p:nvSpPr>
          <p:cNvPr id="10493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内容明确：明确表达函件的目的和意图，避免含糊不清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函的写作技巧与实例分析</a:t>
            </a:r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函的开头与结尾</a:t>
            </a:r>
          </a:p>
        </p:txBody>
      </p:sp>
      <p:sp>
        <p:nvSpPr>
          <p:cNvPr id="104941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结尾：表示感谢或期待回复</a:t>
            </a:r>
          </a:p>
        </p:txBody>
      </p:sp>
      <p:sp>
        <p:nvSpPr>
          <p:cNvPr id="104943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结尾：署名和日期要清晰</a:t>
            </a:r>
          </a:p>
        </p:txBody>
      </p:sp>
      <p:sp>
        <p:nvSpPr>
          <p:cNvPr id="104943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开头：称呼要准确，礼貌用语要恰当</a:t>
            </a:r>
          </a:p>
        </p:txBody>
      </p:sp>
      <p:sp>
        <p:nvSpPr>
          <p:cNvPr id="104943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开头：表明写信的目的和意图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函的正文写作技巧</a:t>
            </a:r>
          </a:p>
        </p:txBody>
      </p:sp>
      <p:sp>
        <p:nvSpPr>
          <p:cNvPr id="104947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落款：署名要规范，日期要准确</a:t>
            </a:r>
          </a:p>
        </p:txBody>
      </p:sp>
      <p:sp>
        <p:nvSpPr>
          <p:cNvPr id="104948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结尾：表达感谢或期待回复，语气要诚恳</a:t>
            </a:r>
          </a:p>
        </p:txBody>
      </p:sp>
      <p:sp>
        <p:nvSpPr>
          <p:cNvPr id="104948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主体：内容要简洁明了，逻辑要清晰</a:t>
            </a:r>
          </a:p>
        </p:txBody>
      </p:sp>
      <p:sp>
        <p:nvSpPr>
          <p:cNvPr id="104949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开头：称呼要准确，语气要礼貌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https://d.book118.com/748107115124006022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Office Theme</vt:lpstr>
      <vt:lpstr>《应用文写作函》PPT课件</vt:lpstr>
      <vt:lpstr>目录</vt:lpstr>
      <vt:lpstr>添加章节标题</vt:lpstr>
      <vt:lpstr>应用文写作概述</vt:lpstr>
      <vt:lpstr>定义与特点</vt:lpstr>
      <vt:lpstr>写作目的与原则</vt:lpstr>
      <vt:lpstr>写作技巧与注意事项</vt:lpstr>
      <vt:lpstr>函的种类与格式</vt:lpstr>
      <vt:lpstr>函的种类</vt:lpstr>
      <vt:lpstr>函的格式</vt:lpstr>
      <vt:lpstr>函的写作要求</vt:lpstr>
      <vt:lpstr>函的写作技巧与实例分析</vt:lpstr>
      <vt:lpstr>函的开头与结尾</vt:lpstr>
      <vt:lpstr>函的正文写作技巧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2024-08-29T01:29:46.414</cp:lastPrinted>
  <dcterms:created xsi:type="dcterms:W3CDTF">2024-08-28T17:29:46Z</dcterms:created>
  <dcterms:modified xsi:type="dcterms:W3CDTF">2024-08-28T17:29:48Z</dcterms:modified>
</cp:coreProperties>
</file>