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F78DB-0055-421F-85CC-1D29DC8FB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C1D39-2385-4963-B03F-BF05F8B59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B31BD-63D8-4F82-99AB-7D3A3EFA7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908F9-9864-4F63-A35E-3B18F04BA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DE69E-351B-4F1C-A610-35E106453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0D902-7CEA-4773-AE60-BF3643A04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A0CF0E-7BFD-411F-9DBF-4F6F7515B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2D667-D2EC-4F1D-ACC4-8DDAB7BB8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57F3F-7DFA-4520-B563-B55D0824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1A7C5-F607-4DA5-8ECC-3AD13139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3DCB3-30EE-45C7-BAD6-7651A0A3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001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儿童皮肤爆裂护理方法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儿童皮肤爆裂的原因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儿童皮肤爆裂的护理方法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儿童皮肤爆裂的预防措施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儿童皮肤爆裂的注意事项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儿童皮肤爆裂的原因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干燥的环境可能导致皮肤水分流失，引起皮肤爆裂。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在干燥的环境中，皮肤的水分容易蒸发，导致皮肤变得干燥、紧绷，甚至出现爆裂的现象。特别是在冬季，室内使用暖气或空调，空气湿度低，更容易出现皮肤干燥的问题。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干燥环境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某些皮肤疾病可能导致皮肤爆裂。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一些常见的皮肤疾病，如湿疹、银屑病等，可能导致皮肤出现炎症、瘙痒、脱屑等症状，严重时可能出现皮肤爆裂。这些疾病需要及时就医治疗，以免症状加重。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56" r="278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遗传因素可能影响皮肤的健康状态，导致皮肤爆裂。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某些人的皮肤可能因为遗传因素而容易出现干燥、爆裂等问题。这种问题可能需要通过改善生活习惯和加强皮肤护理来缓解。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不正确的皮肤护理方法可能导致皮肤爆裂。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适合皮肤的护肤品、过度清洁或使用过热的水洗澡等不正确的护理方法，可能破坏皮肤的天然屏障，导致皮肤干燥、爆裂。正确的皮肤护理方法包括选择适合皮肤的护肤品、避免过度清洁和使用温水洗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不正确的护理方法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儿童皮肤爆裂的护理方法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在清洁皮肤后，及时涂抹保湿霜，以保持皮肤湿润，防止皮肤爆裂。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涂抹保湿霜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在室内使用加湿器，增加室内湿度，有助于保持皮肤湿润。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使用加湿器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尽量避免长时间将孩子暴露在干燥的环境中，如空调房等。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避免长时间暴露在干燥环境中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保持皮肤湿润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挑选适合敏感皮肤的护肤品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选择适合敏感皮肤的护肤品，如含有天然滋润成分、不含香料和色素的产品。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注意产品的pH值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选择与皮肤pH值相近的护肤品，以避免过度去油或去角质。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选择温和的清洁产品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选择温和、无刺激的清洁产品，避免使用含有酒精、香料等成分的清洁产品。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选择合适的护肤品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https://d.book118.com/748110011044006027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2024-09-05T03:24:11.409</cp:lastPrinted>
  <dcterms:created xsi:type="dcterms:W3CDTF">2024-09-04T19:24:11Z</dcterms:created>
  <dcterms:modified xsi:type="dcterms:W3CDTF">2024-09-04T19:24:13Z</dcterms:modified>
</cp:coreProperties>
</file>