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37EE7-968C-407B-ACDD-76068E5AA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CCBC9-29E2-460F-B37E-2B3C7593E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88A79-4023-4240-8847-CFEF15DB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E018E-F4F4-4495-9CE9-2703D2779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9948FF-3278-4AD2-B8EB-B6DA8E4C7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97108-1A6E-473B-8327-FC2493EE8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6A9EDD-2872-4C98-BC40-FB7EFB46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551B2-A66C-4DFA-BBC1-87FDB2735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236D2-954B-4E4C-9F81-A473F4BE6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2201B-E757-48DC-ABF5-B3379052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989D9-5368-4F5E-BCAA-EDBAE8EEF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2020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护理说课准备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说课内容准备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说课技巧准备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说课心理准备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说课环境准备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说课资料准备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说课评估与反馈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说课内容准备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明确课程中需要学生掌握的基本概念、理论和方法。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00" r="146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培养学生具备实践操作、问题解决和团队协作等能力。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引导学生形成正确的价值观、职业道德和态度。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明确教学目标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选取与教学目标相符的教学内容，确保内容的针对性和实用性。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根据学生的实际情况和需求，对教学内容进行适当的调整和补充。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结合护理行业的最新动态和发展趋势，更新教学内容，保持与时俱进。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确定教学内容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制定合理的教学计划，确保教学内容的顺利展开。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设计丰富多样的教学活动，如小组讨论、案例分析、角色扮演等，以提高学生的学习兴趣和参与度。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注重课堂互动，鼓励学生提问和发表观点，及时反馈学生的学习情况，调整教学策略。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梳理教学流程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说课技巧准备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使用规范、准确、清晰的语言表达，避免使用模糊或含糊不清的措辞。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64" r="1606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清晰准确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保持语言流畅，避免停顿、重复或结巴，使听者能够轻松理解。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流畅自然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掌握好语速和语调，根据说课内容调整节奏，突出重点。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节奏适度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姿态端正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保持良好的坐姿或站姿，避免东倒西歪或倚靠他物。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与听者保持适当的眼神交流，增强交流与互动。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手势自然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适当运用手势辅助表达，但不要过于夸张或过于僵硬。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设计互动环节，如提问、小组讨论等，鼓励听者参与并回答问题。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提问与回答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注意观察听者的反应，适时给予反馈和引导，确保互动效果。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遇到突发情况时，如技术故障、听者提问等，要保持冷静并灵活应对。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说课心理准备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保持积极向上的心态，相信自己能够完成说课任务。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提前做好说课内容的准备，熟悉说课流程，减少紧张感。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多次练习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通过多次练习提高熟练度，增强自信心。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自信心的建立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在说课前通过深呼吸放松身体和大脑。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深呼吸放松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给自己积极的心理暗示，缓解紧张情绪。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积极暗示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保持微笑可以缓解紧张氛围，使自己更加放松。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情绪的调节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https://d.book118.com/748112020122006030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2024-09-07T09:49:25.828</cp:lastPrinted>
  <dcterms:created xsi:type="dcterms:W3CDTF">2024-09-07T01:49:25Z</dcterms:created>
  <dcterms:modified xsi:type="dcterms:W3CDTF">2024-09-07T01:49:27Z</dcterms:modified>
</cp:coreProperties>
</file>