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774590-B311-4B2E-A57E-5064555708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5CE7C9-837D-477E-912B-1A8E0C1369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54618F-BB75-4AAB-9AB6-0BAF6657E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827502-8AE8-4650-9041-6FDA8B56A4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6E713EA-79C9-4EDA-B724-C0E0BA8B0E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8FF05A1-3BB3-4705-B07C-D32A3C324C3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917BE1-1679-4AB9-8A13-34378B2F3C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E66839-69A1-4E23-920F-4B3CD7CC9E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D65677-9528-4E21-85FD-0AA899ED7D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0C1A4A-9E64-4403-B2D4-7F4CD064FF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B3F38F-F479-4473-919E-C60076654F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8112114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心理危机评估与心理疾病诊断的关系</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2024-01-16</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心理危机评估概述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心理疾病诊断概述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心理危机评估与心理疾病诊断的关系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案例分析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心理危机评估是识别和处理个体心理危机状态的过程，而心理疾病诊断则是基于特定标准对个体心理问题进行分类和判断的过程。两者在心理健康领域均占据重要地位，且存在紧密的联系。</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心理危机评估和心理疾病诊断在实践中相互影响、相互作用。准确的危机评估有助于制定有效的干预措施，进而为心理疾病的诊断和治疗提供重要依据。</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阐述心理危机评估与心理疾病诊断的紧密联系</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强调两者在实践中的相互作用</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2036075" y="5949378"/>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824897" y="-3412461"/>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AutoShape 7"/>
          <p:cNvSpPr/>
          <p:nvPr/>
        </p:nvSpPr>
        <p:spPr>
          <a:xfrm>
            <a:off x="11078723" y="5451328"/>
            <a:ext cx="569999" cy="569999"/>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1574907"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心理危机评估的基本概念、原则和方法：包括危机评估的定义、目的、原则以及常用的评估工具和方法。</a:t>
            </a:r>
          </a:p>
        </p:txBody>
      </p:sp>
      <p:sp>
        <p:nvSpPr>
          <p:cNvPr id="18" name="TextBox 18"/>
          <p:cNvSpPr txBox="1"/>
          <p:nvPr/>
        </p:nvSpPr>
        <p:spPr>
          <a:xfrm>
            <a:off x="1574907"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心理危机评估与心理疾病诊断的关系：阐述两者在实践中的相互作用，包括危机评估对心理疾病诊断的影响以及心理疾病诊断对危机评估的反馈作用。</a:t>
            </a:r>
          </a:p>
        </p:txBody>
      </p:sp>
      <p:sp>
        <p:nvSpPr>
          <p:cNvPr id="19" name="TextBox 19"/>
          <p:cNvSpPr txBox="1"/>
          <p:nvPr/>
        </p:nvSpPr>
        <p:spPr>
          <a:xfrm>
            <a:off x="7316589" y="3803200"/>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案例分析与实践应用：通过具体案例，展示心理危机评估与心理疾病诊断在实际操作中的应用，以及如何将两者相结合，提高心理健康服务的针对性和有效性。</a:t>
            </a:r>
          </a:p>
        </p:txBody>
      </p:sp>
      <p:sp>
        <p:nvSpPr>
          <p:cNvPr id="20" name="TextBox 20"/>
          <p:cNvSpPr txBox="1"/>
          <p:nvPr/>
        </p:nvSpPr>
        <p:spPr>
          <a:xfrm>
            <a:off x="7316589" y="1754944"/>
            <a:ext cx="3905833" cy="18394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心理疾病诊断的标准和流程：涵盖心理疾病的分类、诊断标准、诊断流程以及常见的诊断工具。</a:t>
            </a: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心理危机评估概述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心理危机是指个体在面临重大生活事件或突然的心理冲击时，由于无法有效应对而产生的心理失衡状态，可能伴随有情绪、认知、行为等多方面的异常表现。</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心理危机的定义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危机事件的性质和影响程度，心理危机可分为发展性危机、境遇性危机和存在性危机。发展性危机与个体发展阶段有关，如青春期、中年危机等；境遇性危机由突发性事件引发，如自然灾害、亲人亡故等；存在性危机则涉及个体对生命意义、自我价值的思考和困惑。</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心理危机的分类</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心理危机的定义与分类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8619" b="28619"/>
          <a:stretch>
            <a:fillRect/>
          </a:stretch>
        </p:blipFill>
        <p:spPr>
          <a:xfrm>
            <a:off x="6230112" y="1739062"/>
            <a:ext cx="5058969" cy="2163308"/>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识别心理危机的性质和严重程度</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通过评估，可以了解个体当前的心理状态，判断其是否处于心理危机之中，以及危机的性质和严重程度。</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制定针对性的干预措施</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根据评估结果，可以制定相应的心理干预措施，帮助个体恢复心理平衡，减轻危机带来的负面影响。</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预防心理疾病的发生</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心理危机可能是心理疾病的前兆或诱因，通过及时评估和干预，可以有效预防心理疾病的发生。</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心理危机评估的目的和意义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临床观察法</a:t>
            </a:r>
            <a:endParaRPr lang="en-US" sz="1100"/>
          </a:p>
        </p:txBody>
      </p:sp>
      <p:sp>
        <p:nvSpPr>
          <p:cNvPr id="11" name="AutoShape 11"/>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通过观察个体的言谈举止、情绪表现等，了解其心理状态和可能存在的问题。</a:t>
            </a:r>
            <a:endParaRPr lang="en-US" sz="1100"/>
          </a:p>
        </p:txBody>
      </p:sp>
      <p:pic>
        <p:nvPicPr>
          <p:cNvPr id="12" name="Picture 12"/>
          <p:cNvPicPr>
            <a:picLocks noChangeAspect="1"/>
          </p:cNvPicPr>
          <p:nvPr/>
        </p:nvPicPr>
        <p:blipFill>
          <a:blip r:embed="rId2"/>
          <a:stretch>
            <a:fillRect/>
          </a:stretch>
        </p:blipFill>
        <p:spPr>
          <a:xfrm>
            <a:off x="2097609" y="2090166"/>
            <a:ext cx="454080" cy="511393"/>
          </a:xfrm>
          <a:prstGeom prst="rect">
            <a:avLst/>
          </a:prstGeom>
        </p:spPr>
      </p:pic>
      <p:pic>
        <p:nvPicPr>
          <p:cNvPr id="13" name="Picture 13"/>
          <p:cNvPicPr>
            <a:picLocks noChangeAspect="1"/>
          </p:cNvPicPr>
          <p:nvPr/>
        </p:nvPicPr>
        <p:blipFill>
          <a:blip r:embed="rId3"/>
          <a:stretch>
            <a:fillRect/>
          </a:stretch>
        </p:blipFill>
        <p:spPr>
          <a:xfrm>
            <a:off x="4542449" y="2130947"/>
            <a:ext cx="631897" cy="492528"/>
          </a:xfrm>
          <a:prstGeom prst="rect">
            <a:avLst/>
          </a:prstGeom>
        </p:spPr>
      </p:pic>
      <p:pic>
        <p:nvPicPr>
          <p:cNvPr id="14" name="Picture 14"/>
          <p:cNvPicPr>
            <a:picLocks noChangeAspect="1"/>
          </p:cNvPicPr>
          <p:nvPr/>
        </p:nvPicPr>
        <p:blipFill>
          <a:blip r:embed="rId4"/>
          <a:stretch>
            <a:fillRect/>
          </a:stretch>
        </p:blipFill>
        <p:spPr>
          <a:xfrm>
            <a:off x="7122968" y="2113811"/>
            <a:ext cx="468345" cy="464103"/>
          </a:xfrm>
          <a:prstGeom prst="rect">
            <a:avLst/>
          </a:prstGeom>
        </p:spPr>
      </p:pic>
      <p:pic>
        <p:nvPicPr>
          <p:cNvPr id="15" name="Picture 15"/>
          <p:cNvPicPr>
            <a:picLocks noChangeAspect="1"/>
          </p:cNvPicPr>
          <p:nvPr/>
        </p:nvPicPr>
        <p:blipFill>
          <a:blip r:embed="rId5"/>
          <a:stretch>
            <a:fillRect/>
          </a:stretch>
        </p:blipFill>
        <p:spPr>
          <a:xfrm>
            <a:off x="9587742" y="2159730"/>
            <a:ext cx="571411" cy="445417"/>
          </a:xfrm>
          <a:prstGeom prst="rect">
            <a:avLst/>
          </a:prstGeom>
        </p:spPr>
      </p:pic>
      <p:sp>
        <p:nvSpPr>
          <p:cNvPr id="16" name="AutoShape 16"/>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心理测验法</a:t>
            </a:r>
            <a:endParaRPr lang="en-US" sz="1100"/>
          </a:p>
        </p:txBody>
      </p:sp>
      <p:sp>
        <p:nvSpPr>
          <p:cNvPr id="17" name="AutoShape 17"/>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运用标准化的心理测验工具，如症状自评量表、抑郁自评量表等，对个体的心理状态进行量化评估。</a:t>
            </a:r>
            <a:endParaRPr lang="en-US" sz="1100"/>
          </a:p>
        </p:txBody>
      </p:sp>
      <p:sp>
        <p:nvSpPr>
          <p:cNvPr id="18" name="AutoShape 18"/>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访谈法</a:t>
            </a:r>
            <a:endParaRPr lang="en-US" sz="1100"/>
          </a:p>
        </p:txBody>
      </p:sp>
      <p:sp>
        <p:nvSpPr>
          <p:cNvPr id="19" name="AutoShape 19"/>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通过与个体或其亲友进行深入交谈，了解其经历、感受、想法等，获取更全面的信息。</a:t>
            </a:r>
            <a:endParaRPr lang="en-US" sz="1100"/>
          </a:p>
        </p:txBody>
      </p:sp>
      <p:sp>
        <p:nvSpPr>
          <p:cNvPr id="20" name="AutoShape 20"/>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综合分析法</a:t>
            </a:r>
            <a:endParaRPr lang="en-US" sz="1100"/>
          </a:p>
        </p:txBody>
      </p:sp>
      <p:sp>
        <p:nvSpPr>
          <p:cNvPr id="21" name="AutoShape 21"/>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将上述方法获得的信息进行综合分析，对个体的心理危机状况作出全面、准确的评估。</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心理危机评估的常用方法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心理疾病诊断概述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246" b="23246"/>
          <a:stretch>
            <a:fillRect/>
          </a:stretch>
        </p:blipFill>
        <p:spPr>
          <a:xfrm>
            <a:off x="1040081" y="1665908"/>
            <a:ext cx="5058967" cy="2163308"/>
          </a:xfrm>
          <a:prstGeom prst="rect">
            <a:avLst/>
          </a:prstGeom>
        </p:spPr>
      </p:pic>
      <p:pic>
        <p:nvPicPr>
          <p:cNvPr id="3" name="Picture 3"/>
          <p:cNvPicPr>
            <a:picLocks noChangeAspect="1"/>
          </p:cNvPicPr>
          <p:nvPr/>
        </p:nvPicPr>
        <p:blipFill>
          <a:blip r:embed="rId3"/>
          <a:srcRect t="21492" b="21492"/>
          <a:stretch>
            <a:fillRect/>
          </a:stretch>
        </p:blipFill>
        <p:spPr>
          <a:xfrm>
            <a:off x="6099049" y="3829217"/>
            <a:ext cx="5058967" cy="2163308"/>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心理疾病的分类</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根据症状表现、病因和病程等因素，心理疾病可分为神经症、情感障碍、精神分裂症、人格障碍等多种类型。</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心理疾病的定义</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心理疾病是指个体在情感、思维、行为等方面出现异常，导致显著的心理痛苦或社会功能损害的一类疾病。</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心理疾病的定义与分类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心理疾病诊断的主要目的是确定患者是否存在心理疾病，以及疾病的类型、严重程度和病程等信息，为后续治疗提供科学依据。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诊断意义</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准确的心理疾病诊断有助于患者及时获得恰当的治疗，减轻症状，提高生活质量；同时也有助于医生了解疾病的病因和发病机制，推动医学科学的发展。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心理疾病诊断的目的和意义</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https://d.book118.com/748112114015006032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2024-09-09T09:16:18.420</cp:lastPrinted>
  <dcterms:created xsi:type="dcterms:W3CDTF">2024-09-09T01:16:18Z</dcterms:created>
  <dcterms:modified xsi:type="dcterms:W3CDTF">2024-09-09T01:16:20Z</dcterms:modified>
</cp:coreProperties>
</file>