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8C6C0-531A-494B-86A0-F28E8997B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6C142-BBB7-4C44-8A25-F2495D5B8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ADDC6-0363-4160-B012-A78AD6EF7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1D6CF-76E3-49E6-862E-325BA789A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21EAE1-A52E-468F-981A-B45788B66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C89FF4-1417-4C56-AF87-96D4B5F0A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4D1C04-B776-4C63-A9EF-1552C5EB7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FA698-39E4-43A7-8DAE-4D85DCDBB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AE4F77-0EE8-45E1-9F51-119B58F13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736FB-29A9-4585-B34E-B34E80F88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207DB-7075-4F30-AB5F-66251AE3B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1213607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澡堂项目可行性报告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项目背景与市场需求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项目建设方案与技术路线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经济效益分析与投资回报预测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政策法规风险与应对措施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运营管理体系与团队建设方案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项目背景与市场需求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行业规模逐渐扩大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随着人们对生活品质的追求，澡堂行业逐渐从单一的洗浴服务向多元化、综合化方向发展。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技术水平不断提升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澡堂行业在节能、环保、智能化等方面的技术水平不断提升，为消费者提供更加舒适、便捷的洗浴体验。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行业竞争日益激烈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澡堂行业市场竞争日益激烈，品牌化、规模化成为澡堂企业发展的重要趋势。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澡堂行业发展现状及趋势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目标市场定位与消费群体分析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本项目主要面向中高端消费市场，提供高品质、个性化的洗浴服务。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消费群体分析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主要消费群体包括年轻白领、商务人士、家庭客户等，他们注重生活品质，追求健康、舒适的洗浴体验。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竞争对手优劣势比较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分析竞争对手在品牌、服务、技术、价格等方面的优劣势，为本项目提供借鉴和参考。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本项目优劣势分析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结合市场需求和竞争对手情况，分析本项目在品牌、服务、技术、价格等方面的优劣势，为项目决策提供依据。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包括其他中高端澡堂、SPA会所等。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竞争对手分析及优劣势比较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根据目标市场定位和消费群体分析，预测未来市场需求的变化趋势。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市场需求预测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评估目标市场的消费能力和市场容量，为本项目提供市场规模和盈利空间的参考。同时，结合行业发展趋势和竞争对手情况，分析本项目在市场中的竞争力和市场份额。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市场容量评估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市场需求预测与容量评估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项目建设方案与技术路线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12" b="10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根据实际需求和市场调研，确定澡堂的建设规模，包括洗浴区、更衣区、休息区等各个功能区域的大小和布局。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结合澡堂的实际场地条件和用户需求，进行科学合理的布局规划，确保各个功能区域的流线顺畅、互不干扰。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澡堂建设规模及布局规划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根据澡堂的实际需要，选择性能稳定、质量可靠的洗浴设备，如淋浴器、浴缸、桑拿房等，并确保设备的舒适性和安全性。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配置方案优化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结合设备选型和布局规划，制定科学合理的设备配置方案，确保设备的充分利用和澡堂的高效运营。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229" r="2822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设备选型与配置方案优化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根据澡堂的实际需求和行业发展趋势，选择适合的技术路线，如智能化控制、节能环保等，以提高澡堂的运营效率和服务质量。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技术路线选择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在技术路线选择的基础上，结合澡堂的实际情况，提出具有创新性的技术解决方案，如智能化洗浴系统、水资源循环利用等，以打造独具特色的澡堂品牌。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创新点阐述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技术路线选择及创新点阐述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环保节能措施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制定切实可行的环保节能措施，如太阳能热水系统、空气能热泵等，降低澡堂的能耗和运营成本，同时减少对环境的影响。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对环保节能措施的实施效果进行科学合理的预测和评估，包括节能效果、环保效果等，为澡堂的可持续发展提供有力支持。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环保节能措施及实施效果预测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经济效益分析与投资回报预测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包括建设成本、设备购置成本、运营成本等。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资金筹措计划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制定详细的资金筹措方案，包括自筹资金、银行贷款、政府补贴等。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投资成本估算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投资成本估算及资金筹措计划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根据市场调研和澡堂项目特点，预测未来几年的收益情况。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分析投资、成本、价格等因素变化对收益的影响程度。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收益预测及敏感性分析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构建经济效益评估指标体系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包括财务指标、经济指标、社会效益指标等。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确定各指标权重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根据澡堂项目特点和实际情况，确定各指标的权重。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经济效益评估指标体系构建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https://d.book118.com/748112136077006036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2024-09-16T00:38:56.619</cp:lastPrinted>
  <dcterms:created xsi:type="dcterms:W3CDTF">2024-09-15T16:38:56Z</dcterms:created>
  <dcterms:modified xsi:type="dcterms:W3CDTF">2024-09-15T16:38:58Z</dcterms:modified>
</cp:coreProperties>
</file>