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DFA164-4735-4A68-8B88-B46B02DFE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BC3D6A-EA45-4C5A-9E1A-9D8C78E97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39187-E314-4008-BF96-F69A70E70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A4676B-76F0-4B04-B57C-316BC89DC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06CA51-063D-474E-B44C-A5C559082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561ED4-F2B3-4755-A180-3951D3853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4EB7E2-0DED-4ED8-9884-8DDE839DA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49C009-D66D-4FEE-B360-8A85FF0FC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30E0D-28DE-4EDB-9C29-CC59692D4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3C0E0D-8C92-4F46-85F0-665AB60D5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11FE8-FF79-406E-BFA6-850060983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1303403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《如何开展QC活动》PPT课件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QC活动的定义与重要性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如何制定QC活动计划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QC活动的实施与监控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QC活动的成果与评价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QC活动的推广与应用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QC活动的定义与重要性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C活动是指在生产或工作过程中，由班组人员组成的控制和管理环节的活动，通过采用一系列有效的方法和措施，来控制和消除影响产品质量、成本、生产安全、环保等方面的各种因素，以达到稳定生产、提高效率、降低成本、保障安全等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QC活动定义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具有全员性、全过程性、预防性和持续改进性等特点。它涉及到生产或工作的各个环节，需要全体员工的参与和努力；它不仅关注结果，更注重过程控制和预防；它通过不断改进和优化，实现持续的质量提升和效率提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QC活动的定义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QC活动的重要性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通过QC活动，可以及时发现并解决生产或工作中存在的问题，提高产品的一次合格率和减少返工率，从而提高产品质量。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通过有效的QC活动，可以控制和减少生产过程中的浪费，降低原材料、能源等的消耗，从而降低生产成本。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保障生产安全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通过QC活动，可以及时发现和消除生产或工作中的安全隐患，减少事故发生的概率，从而保障员工的人身安全和企业的财产安全。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有效的QC活动可以提高企业的生产和管理水平，提升企业的形象和信誉度，增强企业的市场竞争力。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如何制定QC活动计划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明确QC活动的目的和预期成果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在制定计划之前，要明确QC活动的目的和预期成果，以便为后续的计划制定提供方向和目标。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确定关键质量指标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根据QC活动的目的，确定关键质量指标，以便在计划执行过程中进行监控和评估。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根据目标，制定详细的活动计划，包括活动的时间安排、人员分工、工作流程等。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在计划中明确监控和评估的方法和时间点，以便在活动执行过程中及时发现问题并进行调整。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制定计划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制定监控和评估计划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制定详细的活动计划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根据活动计划，确定所需的人力、物力和财力资源，并进行合理分配。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确定所需资源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在分配资源时，要确保资源的可用性和可靠性，以确保计划的顺利执行。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确保资源的可用性和可靠性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分配资源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QC活动的实施与监控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实施过程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4979" y="1014104"/>
            <a:ext cx="3394996" cy="490334"/>
            <a:chOff x="1354979" y="1014104"/>
            <a:chExt cx="3394996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1354979" y="1014104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3704" y="1448856"/>
            <a:ext cx="3286271" cy="1654845"/>
            <a:chOff x="1463704" y="1448856"/>
            <a:chExt cx="3286271" cy="1654845"/>
          </a:xfrm>
        </p:grpSpPr>
        <p:sp>
          <p:nvSpPr>
            <p:cNvPr id="32" name="TextBox 32"/>
            <p:cNvSpPr txBox="1"/>
            <p:nvPr/>
          </p:nvSpPr>
          <p:spPr>
            <a:xfrm>
              <a:off x="1463704" y="1448856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首先需要明确QC活动的目标，确保团队成员对目标的理解和认同。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4979" y="3648265"/>
            <a:ext cx="3394996" cy="490334"/>
            <a:chOff x="1354979" y="3648265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1354979" y="364826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培训与沟通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3704" y="4083018"/>
            <a:ext cx="3286271" cy="1654845"/>
            <a:chOff x="1463704" y="4083018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463704" y="4083018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对团队成员进行必要的培训，确保他们具备实施QC活动所需的知识和技能。同时，保持团队内部的有效沟通，及时解决问题和分享经验。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42035" y="1993420"/>
            <a:ext cx="3394996" cy="490334"/>
            <a:chOff x="7442035" y="1993420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442035" y="199342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制定计划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50760" y="2428173"/>
            <a:ext cx="3286271" cy="1654845"/>
            <a:chOff x="7550760" y="2428173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550760" y="2428173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根据目标制定详细的实施计划，包括活动的时间安排、人员分工、资源需求等。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96398" y="4406909"/>
            <a:ext cx="3394996" cy="490334"/>
            <a:chOff x="7496398" y="4406909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496398" y="440690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实施与记录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605123" y="4841661"/>
            <a:ext cx="3286271" cy="1654845"/>
            <a:chOff x="7605123" y="4841661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605123" y="4841661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按照计划实施QC活动，并做好相关记录，包括活动进展、遇到的问题、采取的措施等。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https://d.book118.com/748113034030006026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2024-09-03T07:08:42.045</cp:lastPrinted>
  <dcterms:created xsi:type="dcterms:W3CDTF">2024-09-02T23:08:42Z</dcterms:created>
  <dcterms:modified xsi:type="dcterms:W3CDTF">2024-09-02T23:08:44Z</dcterms:modified>
</cp:coreProperties>
</file>