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0086A-9653-4FBF-88ED-E1A9843A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706BA-B702-4F5B-BB4B-6E28ECCE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9E2E6-35AD-42B6-B8DC-C1ED0D0C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72486-DE33-41B8-9238-47707C87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BF134-B2EA-4EC2-9AE8-7EBBAEA4E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43C80-7336-40B3-84A5-EA73861A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E6B0B-6BFF-4E9F-8F4C-DBF1B881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3651E-8FB8-479F-B1BB-F4F7ECEE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DFD36-125D-4CC1-A3F4-AF9DBA1E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02966-E621-4DA4-8F4B-1D63BC30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6860B-87B6-422D-A4B9-EEF86D53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3055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化工设备维护保养制度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化工设备维修管理制度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化工设备管理制度的监督与考核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2" r="12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化工设备是现代工业生产中的重要组成部分，其运行状况直接影响到企业的生产效率和产品质量。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随着工业技术的不断发展，化工设备的规模和复杂性也在不断增加，因此需要制定一套科学、合理的管理制度来确保设备的正常运行和延长使用寿命。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通过有效的管理制度，可以确保化工设备始终处于良好的运行状态，从而提高生产效率。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化工设备往往涉及到高温、高压、腐蚀等危险因素，科学的管理制度能够预防设备故障和事故的发生，保障生产安全。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合理的管理制度能够减少设备的维修和更换频率，从而降低企业的维护成本。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一个健全的化工设备管理制度能够提高企业的生产效率和产品质量，从而增强企业的市场竞争力。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化工设备管理制度的重要性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化工设备管理制度概述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设备选购与验收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根据生产需要，选购技术先进、经济合理的设备。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对设备进行严格检查，确保设备性能、安全符合要求。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制定设备操作规程，确保操作人员正确使用设备。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定期对设备进行保养，确保设备正常运行。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https://d.book118.com/748113055114006046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2024-09-27T17:59:34.707</cp:lastPrinted>
  <dcterms:created xsi:type="dcterms:W3CDTF">2024-09-27T09:59:34Z</dcterms:created>
  <dcterms:modified xsi:type="dcterms:W3CDTF">2024-09-27T09:59:36Z</dcterms:modified>
</cp:coreProperties>
</file>