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39C57-8C45-461A-BB60-AED865D5A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B9D58-825C-45BB-8EDA-3ADA5FA10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36DE0-9E08-4C0B-A4D5-5BBFC9C53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E6B2B-DFBB-46B8-990A-BE466D97E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A8426D-2CC5-4DCB-9810-4C8DB910B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9FD92-5A41-4443-B9A8-DB66347E0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179C65-D6B5-40B7-8E2F-0E04B7BC3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3E0FC-1D67-4E94-90C7-62CF6198F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8BA8E-FB8F-4CF4-9654-D84695C6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BCE27-A571-4377-B1D2-62202F4AD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0BDE5-5517-4888-A8E5-9377AF53C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4033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Oracle数据库入门教程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Oracle数据库概述</a:t>
            </a:r>
          </a:p>
          <a:p>
            <a:r>
              <a:t>Oracle数据库安装与配置</a:t>
            </a:r>
          </a:p>
          <a:p>
            <a:r>
              <a:t>Oracle数据库体系结构</a:t>
            </a:r>
          </a:p>
          <a:p>
            <a:r>
              <a:t>SQL基础与Oracle数据库操作</a:t>
            </a:r>
          </a:p>
          <a:p>
            <a:r>
              <a:t>Oracle数据库表与索引管理</a:t>
            </a:r>
          </a:p>
          <a:p>
            <a:r>
              <a:t>Oracle数据库存储过程与触发器</a:t>
            </a:r>
          </a:p>
          <a:p>
            <a:r>
              <a:t>Oracle数据库安全性管理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Oracle数据库定义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Oracle数据库是由美国Oracle公司开发的一款关系型数据库管理系统（RDBMS）。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它采用先进的SQL语言作为数据库操作语言，支持大量并发用户进行数据处理。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Oracle数据库具有高性能、高可靠性、高安全性等特点，被广泛应用于企业级数据库应用领域。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Oracle数据库采用多进程、多线程技术，支持大量并发用户进行数据处理，具有出色的性能表现。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完整性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Oracle数据库支持ACID事务特性，确保数据的完整性和一致性。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Oracle数据库提供多种安全机制，如用户权限管理、数据加密、防止SQL注入等，确保数据的安全性。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跨平台性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Oracle数据库可以在多种操作系统上运行，如Windows、Linux、Unix等。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Oracle数据库特点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Oracle数据库被广泛应用于企业级应用，如ERP、CRM、OA等系统。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企业级应用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金融领域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互联网应用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数据仓库和大数据分析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Oracle数据库在金融领域也有广泛应用，如银行核心系统、证券交易系统、保险业务系统等。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随着互联网的发展，Oracle数据库也被应用于大型互联网应用，如电商平台、社交平台等。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Oracle数据库提供数据仓库和大数据分析解决方案，支持海量数据的存储和处理。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Oracle数据库应用领域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Oracle数据库安装与配置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验证安装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完成安装后，验证Oracle数据库软件是否正确安装并可以运行。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下载Oracle数据库软件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从Oracle官方网站下载适用于您的操作系统的Oracle数据库软件。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安装Oracle数据库软件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按照安装向导的指示进行安装，选择适当的安装选项和配置设置。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安装Oracle数据库软件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配置数据库参数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编辑初始化参数文件（例如，init.ora或spfile.ora），设置数据库的内存、存储和其他重要参数。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创建表空间和数据文件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为数据库创建表空间，并指定数据文件的位置和大小。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创建数据库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使用Oracle Database Configuration Assistant（DBCA）创建新的数据库实例。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070" r="1307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创建和配置数据库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10" r="2171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启动数据库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使用SQL*Plus或其他管理工具连接到数据库，并执行启动命令（例如，STARTUP）来启动数据库实例。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关闭数据库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在适当的时候，使用关闭命令（例如，SHUTDOWN）来关闭数据库实例。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管理数据库的启动和关闭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了解如何以不同的模式（例如，正常关闭、立即关闭或中止关闭）关闭数据库，并了解如何在需要时启动数据库到不同的恢复状态。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启动和关闭数据库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Oracle数据库体系结构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物理存储结构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数据文件（Datafiles）：存储数据的物理文件，如表的数据和索引的数据。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控制文件（Control Files）：记录数据库的物理结构的文件，包括数据文件和日志文件的位置等信息。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重做日志文件（Redo Log Files）：记录数据库所有更改的文件，用于数据库恢复。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归档日志文件（Archived Redo Log Files）：当重做日志文件满了之后，可以将其转移到归档日志文件中。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表空间（Tablespaces）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数据库的逻辑划分，每个表空间包含一个或多个数据文件。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表空间的逻辑划分，包括数据段、索引段、回滚段等。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段的逻辑划分，由连续的数据块组成。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Oracle数据库中最小的数据存储单位。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段（Segments）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区（Extents）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数据块（Data Blocks）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逻辑存储结构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内存结构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系统全局区（SGA）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包含数据库实例的数据和控制信息，如数据缓存、共享池、大池等。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程序全局区（PGA）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包含服务器进程的数据和控制信息，如排序区和会话区等。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缓冲缓存（Buffer Cache）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存储从数据文件中读取的数据块，提高数据访问速度。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共享池（Shared Pool）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存储SQL语句和PL/SQL程序的执行计划，以及数据字典缓存等信息。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用户进程（User Processes）：与Oracle数据库实例进行交互的进程，如客户端应用程序。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服务器进程（Server Processes）：处理用户进程的请求，执行SQL语句和PL/SQL程序。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后台进程（Background Processes）：负责数据库的维护和管理任务，如日志写入、检查点等。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进程结构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SQL基础与Oracle数据库操作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SQL概述及基本语法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SQL（Structured Query Language，结构化查询语言）是用于管理关系数据库的标准编程语言。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SQL的基本语法包括SELECT、FROM、WHERE等关键字，用于执行查询、插入、更新和删除等操作。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Oracle数据库支持标准的SQL语法，并提供了一些扩展功能和优化。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https://d.book118.com/748114033006006032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1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2024-09-09T06:14:11.004</cp:lastPrinted>
  <dcterms:created xsi:type="dcterms:W3CDTF">2024-09-08T22:14:11Z</dcterms:created>
  <dcterms:modified xsi:type="dcterms:W3CDTF">2024-09-08T22:14:13Z</dcterms:modified>
</cp:coreProperties>
</file>