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78DF-9027-4653-BD16-194739BA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D9EE-F252-4A66-9197-7B10280C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2F8F9-B334-496B-9152-59B936C5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9CB10-022A-47A7-ACA3-6DB406291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22D85-6AE9-4C0A-82FC-088B42E8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FA314-4C7B-4843-BBD1-F828E6A9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04EDF-F693-4D54-9A06-AC6F6E94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CB0D4-556A-4B12-A356-E2AD30B9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2911C-F14D-4304-BC65-E6AC5D69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89F3D-4F49-417E-B139-77037323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E9DAD-A00B-4FB7-B26A-C21C0374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40721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肾内科实验室检查解读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解读与临床意义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31" r="19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正常尿量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正常成人尿量为1000-2000ml/24h，排尿次数大约为4-6次。尿量少于400ml/24h为少尿，少于100ml/24h为无尿。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异常尿量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多尿是指尿量超过2500ml/24h，常见于糖尿病、慢性肾炎、肾小管病变等；无尿是指尿量少于100ml/24h，常见于严重肾脏疾病、休克等。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40" b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正常尿液颜色为淡黄色至黄色，主要取决于尿液的酸碱度和尿色素的含量。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红色、棕色、黑色、乳白色等均为异常尿液颜色，可能提示泌尿系统疾病或其他全身性疾病。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尿液颜色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异常尿液颜色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正常尿液颜色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尿液酸碱度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正常尿液酸碱度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正常尿液酸碱度为4.5-7.5，平均为6.5。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异常尿液酸碱度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尿液酸碱度高于7.5为碱性尿，常见于代谢性碱中毒、肾小管性酸中毒等；尿液酸碱度低于4.5为酸性尿，常见于代谢性酸中毒、痛风等。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正常尿蛋白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正常尿液中仅含有微量蛋白质，通常不超过150mg/24h。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异常尿蛋白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尿液中蛋白质含量超过正常范围时，称为蛋白尿。蛋白尿是肾脏疾病的重要标志，常见于各种原发性或继发性肾脏疾病。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尿蛋白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正常尿液中仅含有微量葡萄糖，定性试验为阴性。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正常尿糖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当血糖升高超过肾糖阈时，尿糖定性试验阳性。尿糖阳性常见于糖尿病、甲状腺功能亢进等。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异常尿糖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正常尿酮体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正常尿液中酮体定性试验为阴性。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异常尿酮体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尿酮体阳性常见于糖尿病酮症酸中毒、长期饥饿、妊娠剧吐等。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尿酮体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肾功能检查是评估肾脏功能的重要手段，通过检测尿液和血液中的指标来判断肾脏的健康状况。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肾功能检查包括血肌酐、尿素氮、尿酸等指标的检测。这些指标能够反映肾脏的排泄功能和滤过功能，帮助医生判断肾脏是否受损以及受损的程度。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血肌酐是肾功能检查中的重要指标之一，能够反映肾脏的排泄功能。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血肌酐的产生与肌肉代谢有关，正常情况下，血肌酐的浓度较低。当肾脏功能受损时，血肌酐的浓度会升高，因此检测血肌酐有助于早期发现肾脏损伤。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血肌酐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https://d.book118.com/748114072102006027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2024-09-05T15:05:38.575</cp:lastPrinted>
  <dcterms:created xsi:type="dcterms:W3CDTF">2024-09-05T07:05:38Z</dcterms:created>
  <dcterms:modified xsi:type="dcterms:W3CDTF">2024-09-05T07:05:40Z</dcterms:modified>
</cp:coreProperties>
</file>