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501DC-7EDC-409B-B975-72FAD11ED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0968C-AC46-420E-BC6A-9AE61334D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48A0E-9854-497E-84D7-581090804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94497-9C0A-4CA2-AD33-980DF0CED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5D0439-EAF8-46E0-BD50-77DCA20D1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FA95F4-CE60-4E7E-B578-E69EA7A27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8469E3-A31A-482D-8BF2-E88B5C790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B5F3E-4DB4-4F91-AE05-B4D02495D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FB095-39C0-4510-AE74-26898B27E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A17A2-816B-4BEA-8890-696B9AEF8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F951F-B1CA-4932-9409-9BC9B237B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15076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医院医保培训总结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医保政策展望与建议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50" b="43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523" b="7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医保政策解读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医保政策内容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培训中详细解读了国家及地方最新医保政策，包括医保报销范围、报销比例、支付方式等规定。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医保政策变化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及时更新医保政策动态，确保医务人员掌握最新政策，为患者提供准确、合规的医疗服务。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医保政策与医院运营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分析医保政策对医院运营的影响，指导医院合理利用政策，提高经济效益。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规范医疗服务行为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确保医务人员在实际工作中遵守医保政策，规范医疗服务行为。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提升医院整体服务水平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通过培训，提升医院整体服务水平，提高患者满意度。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提高医务人员医保知识水平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通过培训，使医务人员全面了解医保政策，提高医保知识水平。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000" r="23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随着医疗改革的深入推进，医保政策在医院运营中的作用越来越重要，培训有助于医院适应改革需求。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医务人员准确掌握医保政策，能够保障患者权益，提高患者满意度。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通过培训，医院能够更好地适应医保政策变化，提高经济效益，提升竞争力。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提升医院竞争力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培训重要性分析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总结词：系统全面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详细描述：培训内容应涵盖医保政策、保险种类、报销比例、起付标准等基础概念，确保参训人员对医保体系有全面了解。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总结词：案例丰富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详细描述：结合实际案例，生动形象地解释医保政策，使参训人员更好地理解和掌握相关内容。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总结词：互动性强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详细描述：通过问答、小组讨论等形式，鼓励参训人员积极参与，提高学习的互动性和趣味性。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医保知识普及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医保操作流程培训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总结词：操作规范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详细描述：培训应详细讲解医保报销、结算等操作流程，确保参训人员熟悉并掌握相关操作规范。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总结词：模拟实操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总结词：注意事项明确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详细描述：强调医保操作中的注意事项和易错点，避免在实际工作中出现失误。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详细描述：通过模拟实际操作，让参训人员在实践中掌握医保操作流程，提高实操能力。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总结词：典型案例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详细描述：选取具有代表性的案例，进行深入剖析，引导参训人员进行讨论和思考。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总结词：问题解决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详细描述：针对案例中存在的问题，提出解决方案，提高参训人员在遇到实际问题时的解决能力。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总结词：经验分享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详细描述：鼓励参训人员分享自己的经验和心得，促进相互学习和交流。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案例分析与讨论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培训方法与效果评估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多种培训方法结合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采用讲座、小组讨论、角色扮演等多种培训方法，以满足不同参训人员的需求。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通过问卷调查、考试等方式对培训效果进行评估，及时发现问题并改进。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https://d.book118.com/748115076065006035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2024-09-14T07:35:59.086</cp:lastPrinted>
  <dcterms:created xsi:type="dcterms:W3CDTF">2024-09-13T23:35:59Z</dcterms:created>
  <dcterms:modified xsi:type="dcterms:W3CDTF">2024-09-13T23:36:01Z</dcterms:modified>
</cp:coreProperties>
</file>