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2B7DF-ADAE-4CCB-8452-7887640E4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403CE-690E-4BC3-BC41-3823B6EA4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BF023-93BA-4642-B1D7-14D6456A5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3B93C-DC98-4553-87BA-90EC6AB4C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10809E-C688-405A-9992-EC9F84123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D13451-A4E6-4142-B7DF-BA81948A4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D42F35-88F8-49AF-AFE8-9E12899BF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6C6B6-DE2B-47BB-89B1-28839F55F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A6E58-DACA-45B5-84E7-62B350B7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B1113-1F57-434C-AE38-FC733CF7B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A1988-60AD-4F1B-97A2-802116630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5102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急诊技能培训总结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该医院是一家大型综合性医院，拥有多个科室和病区，年门诊量较大。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急诊科设有独立的急诊区域，配备有完善的急救设备和药品，以及专业的急诊医护团队。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急诊科设置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培训需求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由于急诊科工作的特殊性和复杂性，需要不断加强医护人员的急救技能和应急处理能力。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掌握正确的胸外按压姿势和频率，以恢复患者心跳。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复苏流程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学习如何正确进行人工呼吸，以确保患者呼吸畅通。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熟悉心肺复苏的整个流程，包括判断患者状态、呼叫急救、进行心肺复苏等。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心肺复苏技能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了解常用的急救药品，如肾上腺素、阿托品等。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常用急救药品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掌握各种急救药品的使用方法、剂量和注意事项。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药品使用方法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了解急救药品可能引起的不良反应，以便及时采取相应措施。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药品不良反应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急救药品使用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了解常用的急救器械，如止血带、夹板等。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常用急救器械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掌握各种急救器械的使用方法、操作技巧和注意事项。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器械使用方法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了解急救器械的维护保养方法，以确保其正常运转和延长使用寿命。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器械维护保养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急救器械使用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https://d.book118.com/748115102065006035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2024-09-14T07:36:00.210</cp:lastPrinted>
  <dcterms:created xsi:type="dcterms:W3CDTF">2024-09-13T23:36:00Z</dcterms:created>
  <dcterms:modified xsi:type="dcterms:W3CDTF">2024-09-13T23:36:02Z</dcterms:modified>
</cp:coreProperties>
</file>