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1BA7DA-401A-4D13-A761-05AB7CFA2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B1D8A9-0AB0-4F06-8631-DA8DF3C28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96D438-7184-48AA-9858-633AE2D76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7C3225-F125-4462-8AB5-BAAA2767D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D25B04-2594-46B5-8B00-2B100B15D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ED1D14-631B-4907-BB84-504B0B622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7B83E6-B39B-48A2-B441-13DBD1A46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72CE6A-6FD8-45B6-8A50-760D28C73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7E83E2-E4EC-4F40-B438-51F8A2BBD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F458FF-9295-45F9-8BC7-735D1206C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AE162E-5932-4B6E-A822-8490A0A88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Relationship Id="rId4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116000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发展团队领导与激励能力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团队建设与协作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沟通技巧与倾听能力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激励理论与实践应用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目标设定与执行力提升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变革管理与创新思维培养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领导力是一种能力，它使得领导者能够引导和影响团队成员，以实现团队和组织的共同目标。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领导力是组织成功的关键因素之一。优秀的领导者能够激发团队成员的潜力，提高团队的士气和效率，推动组织不断创新和发展。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优秀领导者应该具备高度的道德标准和诚信，以身作则，为团队成员树立榜样。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诚实正直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领导者需要具备前瞻性和战略性思维，能够为团队和组织制定清晰、可行的发展规划。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远见卓识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优秀领导者应该具备良好的沟通能力，能够清晰、准确地传达自己的想法和意图，激发团队成员的积极性和创造力。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领导者需要具备团队合作精神，懂得协调各方利益和关系，促进团队成员之间的协作和配合。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优秀领导者特质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激励与鼓舞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领导者通过激励和鼓舞团队成员，激发他们的内在动力和工作热情，提高团队的士气和凝聚力。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目标导向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领导力与团队管理密切相关。领导者需要制定明确的目标，并通过有效的团队管理手段，引导团队成员共同努力实现目标。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决策与执行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领导者在团队管理中需要承担决策和执行的责任。他们需要审时度势，做出正确的决策，并带领团队贯彻执行，确保目标的顺利实现。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领导力与团队管理关系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团队建设与协作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设立清晰、可衡量的团队目标，确保每个成员都了解并致力于实现这些目标。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选拔合适成员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制定团队规范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根据任务需求和成员特长，合理选拔团队成员，实现优势互补。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建立明确的团队规范，包括沟通方式、任务分配、决策流程等，提高团队协作效率。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高效团队建设策略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鼓励团队成员相互信任、尊重和支持，营造积极的团队氛围。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培养信任氛围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定期组织团队会议，鼓励成员分享想法、提出建议，促进信息交流。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加强沟通交流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开展团队协作和沟通技巧培训，提高团队成员的协作意识和能力。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实施团队培训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提升团队协作精神方法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5856" r="1585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应对团队冲突和挑战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深入了解冲突产生的背景和原因，识别问题所在。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积极倾听各方意见，促进双方坦诚交流，寻求共识。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提出具体可行的解决方案，并协调资源确保方案实施。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对解决方案进行持续跟踪和改进，确保问题得到根本解决。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分析冲突原因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采取有效沟通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提供解决方案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持续改进和优化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沟通技巧与倾听能力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011" b="60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714" b="267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明确沟通目标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在沟通之前，明确沟通的目的和预期结果，有助于使沟通更加高效。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使用简洁清晰的语言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避免使用复杂的词汇和句子结构，用简单明了的语言表达自己的观点。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保持开放心态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尊重他人的观点，保持开放和非评判性的态度，有助于建立信任和促进合作。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通过倾听他人的观点和想法，可以更好地理解他们的立场和需求。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理解他人观点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倾听可以让他人感到被尊重和理解，有助于建立信任和良好的人际关系。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倾听是收集信息和了解情况的重要途径，有助于做出明智的决策。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收集信息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倾听在沟通中作用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615" r="561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保持专注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给予反馈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提出问题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避免过早评价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提高倾听能力方法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在倾听他人讲话时，保持专注和注意力集中，避免分心或打断对方。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在倾听过程中，适时提出问题以澄清自己的理解或鼓励对方进一步表达。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通过点头、微笑或重复对方说的话等方式，给予积极的反馈，表明自己在认真倾听。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在听完对方的完整表述之前，避免过早做出评价或给出建议，以免影响自己的理解和判断。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激励理论与实践应用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https://d.book118.com/748116000015006032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2024-09-09T09:17:20.887</cp:lastPrinted>
  <dcterms:created xsi:type="dcterms:W3CDTF">2024-09-09T01:17:20Z</dcterms:created>
  <dcterms:modified xsi:type="dcterms:W3CDTF">2024-09-09T01:17:23Z</dcterms:modified>
</cp:coreProperties>
</file>