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75BE2-6510-4AC5-87E1-FB4F3075A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2073F9-D428-46CA-89A7-DF7AAAF74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254E6-218E-4208-BE52-8F43343E2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C512BE-3E2D-4396-97BD-A5A9FDEE2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329B5F-CC35-46DF-A295-2DA639F58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D30066-6355-4970-B369-A3424FC6C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8A0A10-66F4-48E6-A46F-744368E77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ED5419-9444-4B99-9EA1-16F6A4B84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3B3B3D-CD3D-4B6D-AFF5-92628B913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7BF681-DDC5-4CB8-9467-1403E7EE0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A0F83B-4AEE-4A2F-8983-E0AB7AECD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161020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财务管理第7章营运资金管理课件ppt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营运资金需求预测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营运资金管理绩效评估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营运资金管理案例研究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营运资金管理概述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营运资金管理是对企业流动资产和流动负债的管理，涉及到现金流、存货、应收账款、短期融资等方面。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营运资金管理具有高流动性、高风险性、高收益性等特点，对企业经营的稳定性和盈利能力具有重要影响。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营运资金是企业日常经营的“血液”，缺乏足够的营运资金会导致企业无法正常运转。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维持企业正常运营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提高资金使用效率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降低财务风险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125" r="4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有效的营运资金管理可以降低企业的资金成本，提高资金使用效率，从而增加企业的盈利能力。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营运资金管理不当可能导致企业面临流动性风险和信用风险，加强营运资金管理可以降低这些风险。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营运资金管理的重要性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随着信息技术和金融创新的不断发展，营运资金管理正朝着数字化、智能化、精细化的方向发展。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从早期的简单财务管理到现代的全面预算管理，营运资金管理经历了不断发展和完善的过程。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通过引入先进的信息技术，实现营运资金管理的信息化和数字化，提高管理效率和准确性。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对营运资金进行精细化管理，根据不同业务部门和项目需求，制定个性化的管理策略，实现资源的最优配置。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利用大数据分析和人工智能技术，实现营运资金管理的智能化，自动进行预测、决策和监控。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营运资金管理的历史与发展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营运资金管理策略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最佳现金持有量确定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成本分析模式、存货模式、随机模式。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现金收支管理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加速收款、推迟付款。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持有现金的动机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满足交易动机、预防动机和投机动机。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现金管理策略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促进销售、减少库存。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应收账款的功能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机会成本、管理成本、坏账成本。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应收账款的成本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账龄分析、ABC分类法、应收账款周转率。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应收账款的监控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应收账款管理策略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防止停工待料、适应市场变化、降低进货成本。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存货的功能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采购成本、订货成本、储存成本、缺货成本。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存货的成本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定期订货模式、定量订货模式、ABC分类法。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存货的控制方法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存货管理策略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商业信用、短期借款、票据贴现。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短期融资渠道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根据企业规模、行业特点、经济环境等因素综合考虑。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短期融资方式选择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292" r="16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流动性风险、信用风险、利率风险。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短期融资风险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短期融资策略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营运资金需求预测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406" r="22406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销售预测是预测企业未来销售情况的过程，是营运资金管理的重要依据。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预测需要考虑市场需求、竞争状况、产品定价、促销策略等多种因素，通过历史销售数据、市场调查和专家意见等方法进行预测。准确的销售预测有助于企业合理安排生产和采购，优化库存管理，提高营运资金使用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销售预测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https://d.book118.com/748116102031006031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2024-09-08T01:07:45.187</cp:lastPrinted>
  <dcterms:created xsi:type="dcterms:W3CDTF">2024-09-07T17:07:45Z</dcterms:created>
  <dcterms:modified xsi:type="dcterms:W3CDTF">2024-09-07T17:07:46Z</dcterms:modified>
</cp:coreProperties>
</file>