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8DF208-5273-441D-B56C-F518706DAA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02B2B1-7CE0-4A1F-9D3B-D8D8F146F8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0B8D3A-7282-4B1B-AC88-BF9CAD98A4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E443F8-12FF-4AAB-9E41-F4EA6C038A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3D426ED-7B4F-41FC-9A2C-19B58EC851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9618793-745E-49AB-B065-27D47AC778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41488EC-A196-41A6-935E-998794AEDA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8756C4-2C9F-44E4-8402-8D4A949AF2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0C6982-E733-47E1-8E00-FB38C90AA7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4EE9B1-FD02-41DF-8DC5-006806DC60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FE2BCC-F8C5-43A6-ABFB-DEC675E8D8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481161130530060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领导力培训全面提升领导者的管理能力与影响力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汇报人：文小库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2023-12-29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领导力概念及重要性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领导力核心技能培养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情绪智力在领导中作用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变革型领导理论与实践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跨文化背景下领导力挑战与应对策略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女性领导者优势与挑战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总结回顾与未来展望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领导力概念及重要性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492" b="21492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921" b="17921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领导力是一种能力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领导力是指领导者在特定情境中，通过影响和激励他人，实现团队或组织目标的能力。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领导力包括多个方面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领导力不仅包括决策、沟通、协调等管理技能，还包括情商、创新、学习等非管理技能。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领导力是动态变化的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随着时代和组织环境的变化，领导力的内涵也在不断发展变化，需要领导者不断学习和提升。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领导力定义与内涵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4478" b="4478"/>
          <a:stretch>
            <a:fillRect/>
          </a:stretch>
        </p:blipFill>
        <p:spPr>
          <a:xfrm>
            <a:off x="6907441" y="1792193"/>
            <a:ext cx="4502196" cy="2732628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诚实正直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优秀领导者应该具备高度的道德品质和诚信度，以身作则，赢得他人的信任和尊重。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远见卓识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优秀领导者应该具备敏锐的洞察力和判断力，能够预见未来趋势和变化，为团队或组织制定长远的发展规划。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鼓舞人心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优秀领导者应该具备强烈的感染力和号召力，能够激发他人的积极性和创造力，带领团队不断前进。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优秀领导者特质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优秀的领导者能够带领团队实现更高的绩效目标，提高企业的竞争力和市场份额。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提高企业绩效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促进个人成长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推动社会进步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0254" b="1025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通过领导力培训和实践，个人可以不断提升自己的领导能力和综合素质，实现个人职业发展和成长。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领导力不仅对企业和个人发展有重要影响，还能够推动社会进步和发展，促进社会和谐与繁荣。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领导力对企业和个人发展影响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领导力核心技能培养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921" b="17921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9760" b="19760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099048" y="1666037"/>
            <a:ext cx="5058949" cy="2163348"/>
            <a:chOff x="6099048" y="1666037"/>
            <a:chExt cx="5058949" cy="2163348"/>
          </a:xfrm>
        </p:grpSpPr>
        <p:sp>
          <p:nvSpPr>
            <p:cNvPr id="5" name="AutoShape 5"/>
            <p:cNvSpPr/>
            <p:nvPr/>
          </p:nvSpPr>
          <p:spPr>
            <a:xfrm>
              <a:off x="6099048" y="1666037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40100" y="3829263"/>
            <a:ext cx="5058949" cy="2163348"/>
            <a:chOff x="1040100" y="3829263"/>
            <a:chExt cx="5058949" cy="2163348"/>
          </a:xfrm>
        </p:grpSpPr>
        <p:sp>
          <p:nvSpPr>
            <p:cNvPr id="7" name="AutoShape 7"/>
            <p:cNvSpPr/>
            <p:nvPr/>
          </p:nvSpPr>
          <p:spPr>
            <a:xfrm>
              <a:off x="1040100" y="3829263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倾听能力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倾听是有效沟通的关键环节。领导者需要善于倾听他人的意见和建议，理解员工的需求和关切。通过培训，领导者可以学会如何倾听并回应员工的反馈，建立良好的沟通关系。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高效沟通技巧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领导者需要掌握清晰、准确、有说服力的沟通技巧，包括口头表达、书面表达和演讲能力。通过培训，领导者可以学会如何有效地传达信息，消除沟通障碍，提高沟通效率。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沟通技巧与倾听能力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00641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241399"/>
            <a:ext cx="8135183" cy="1244966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领导者需要具备理性、客观的决策能力，能够在复杂的情况下做出明智的选择。通过培训，领导者可以学习决策分析方法和工具，提高决策的科学性和准确性。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552790" y="1859908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27391" y="4182260"/>
            <a:ext cx="8135183" cy="1133298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判断力是领导者的重要素质之一。领导者需要具备敏锐的洞察力和判断力，能够及时发现和解决问题。通过培训，领导者可以锻炼自己的思维能力和判断力，提高对复杂情况的应对能力。</a:t>
            </a:r>
            <a:endParaRPr lang="en-US" sz="1100"/>
          </a:p>
          <a:p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2127391" y="1747914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理性决策能力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127391" y="3718013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判断力提升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552790" y="3813832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8927447" y="1235878"/>
            <a:ext cx="5386942" cy="5386942"/>
            <a:chOff x="8927447" y="1235878"/>
            <a:chExt cx="5386942" cy="5386942"/>
          </a:xfrm>
        </p:grpSpPr>
        <p:sp>
          <p:nvSpPr>
            <p:cNvPr id="10" name="AutoShape 10"/>
            <p:cNvSpPr/>
            <p:nvPr/>
          </p:nvSpPr>
          <p:spPr>
            <a:xfrm>
              <a:off x="11148379" y="3456810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926285" y="323471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0704193" y="3012624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0482100" y="279053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0260006" y="2568437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10037913" y="2346344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815819" y="2124251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593727" y="190215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371633" y="1680064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149540" y="1457971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927447" y="123587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决策能力与判断力提升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领导者需要具备团队协作的能力，能够带领团队共同完成任务和目标。通过培训，领导者可以学习如何建立高效的团队合作关系，激发团队成员的积极性和创造力。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团队协作能力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员工是领导者的重要职责之一。领导者需要了解员工的需求和动机，采取有效的激励措施，激发员工的工作热情和动力。通过培训，领导者可以学习多种员工激励方法，如目标激励、物质激励、精神激励等，提高员工的满意度和绩效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员工激励方法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团队协作和激励员工方法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情绪智力在领导中作用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领导者需要具备自我觉察的能力，了解自己的情绪状态，识别自己内心的真实感受和需求。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000" r="160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9336" r="19336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20703" r="20703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自我觉察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通过自我控制、自我激励等方式，管理自己的情绪，使自己始终保持积极向上的状态。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自我管理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能够调动自己的积极情绪，激发内在动力，持续推动自己向目标前进。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自我激励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认识自己情绪及需求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7489" b="1748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514" r="514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理解他人情绪及需求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同理心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领导者需要具备同理心，能够站在他人的角度思考问题，理解他人的情绪和需求。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倾听能力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善于倾听他人的意见和建议，关注他人的情感和需求，从而更好地与他人沟通和协作。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观察能力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通过观察他人的言行举止，了解他人的情绪变化，及时给予关心和支持。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7594" r="27594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团队情绪管理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领导者需要关注团队整体的情绪状态，通过积极的情绪引导和激励，促进团队成员之间的协作和沟通。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创新氛围营造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营造开放、包容、创新的团队氛围，鼓励团队成员敢于尝试、勇于创新。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情绪智力在决策中应用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在决策过程中，充分考虑团队成员的情绪和需求，制定更加合理、人性化的决策方案。同时，运用情绪智力预测和应对潜在的风险和挑战，提高决策的质量和效率。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运用情绪促进团队协作和创新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变革型领导理论与实践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https://d.book118.com/748116113053006022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2024-08-28T12:12:44.068</cp:lastPrinted>
  <dcterms:created xsi:type="dcterms:W3CDTF">2024-08-28T04:12:44Z</dcterms:created>
  <dcterms:modified xsi:type="dcterms:W3CDTF">2024-08-28T04:12:46Z</dcterms:modified>
</cp:coreProperties>
</file>