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757987-C056-459C-8776-E5E254C1D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38C945-BB50-434E-9A8D-3860164EB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260DE1-B1D3-4E22-9DE6-89D363418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BDE68B-5F9F-465C-8105-690B34030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F70E22-8C5F-43E7-82E3-9312520B2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FE9319-702B-4B06-B308-919CE544B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116137-1FF0-4F94-A863-02BD32A1F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07ACAF-6B53-4C35-BF86-C39300991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CBB30A-F7B4-4F01-8803-892ECA6CF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BF8A80-DABC-444B-A21F-65F72A2EA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320E3-89DC-48D0-9EC4-B70A9EDB9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1705611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《通货膨胀与失业》ppt课件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通货膨胀概述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通货膨胀与失业的关系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政策选择与建议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通货膨胀概述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需求拉动型通货膨胀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成本推进型通货膨胀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结构性通货膨胀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成本推动通货膨胀又称成本通货膨胀或供给通货膨胀，是指在没有超额需求的情况下，由于供给方面成本的提高所引起的一般价格水平持续和显著的上涨。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因社会总需求过度增长，超过了社会总供给的增长幅度，导致商品和劳务的需求拉动价格持续上涨的通货膨胀类型。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通货膨胀是指货币的一般购买力下降，导致物价普遍上涨的现象。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在总需求并不过多的情况下，而对某些部门的产品需求过多造成部分产品的价格上涨现象。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89" r="1189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消费者物价指数（CPI）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生产者物价指数（PPI）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国内生产总值平减指数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反映消费者支付商品和劳务价格的变动情况。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衡量企业购买的一篮子物品和劳务的成本。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衡量一国经济生产的所有最终商品和劳务的平均价格的变动。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通货膨胀的衡量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194" r="2519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823" r="3082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可以缓和紧缩局面，刺激经济增长，降低失业率。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积极影响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导致货币贬值，影响价格稳定，增加经济不确定性。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负面影响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通货膨胀的影响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失业概述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失业的定义与类型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失业是指劳动力市场中劳动力未能找到工作或未能充分就业的状态。根据不同标准，失业可分为不同类型。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失业的定义是指劳动力市场中，劳动力未能找到工作或未能充分就业的状态。根据不同标准，失业可以分为多种类型，如自然失业、周期性失业、摩擦性失业和结构性失业等。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3944" b="39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失业的衡量通常采用失业率和失业人数两个指标，统计数据来源于国家统计局和劳动部门。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业的衡量通常采用两个主要指标，即失业率和失业人数。失业率是指失业人数占劳动力总数的比例，而失业人数则是指处于失业状态的人数。这些统计数据通常来源于国家统计局和劳动部门，是反映经济状况的重要指标之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失业的衡量与统计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失业的原因包括经济周期波动、产业结构调整、教育程度提高等，对个人、家庭和社会都会产生负面影响。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业的原因多种多样，其中经济周期波动和产业结构调整是主要原因之一。此外，教育程度提高、技术替代、政策因素等也会对失业产生影响。失业不仅对个人和家庭造成经济和精神压力，还会对社会稳定和发展产生负面影响，如贫富差距扩大、犯罪率上升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失业的原因与影响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通货膨胀与失业的关系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https://d.book118.com/748117056117006025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2024-09-02T13:16:05.562</cp:lastPrinted>
  <dcterms:created xsi:type="dcterms:W3CDTF">2024-09-02T05:16:05Z</dcterms:created>
  <dcterms:modified xsi:type="dcterms:W3CDTF">2024-09-02T05:16:07Z</dcterms:modified>
</cp:coreProperties>
</file>