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55C8F-EFA6-4296-A99B-5B2F30FFA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E5A6A-721F-4999-9DD1-D329ECDEB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74585-6D6C-4C4C-93B8-7CC5E028E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94F61-E4AA-466B-9BF1-A94250D7F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2E7A52-C455-4296-A0C9-D09AE17F4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CB6B7A-A247-4AFA-99C0-0CB472070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2171AD-3F8A-41B3-9157-096C8D54B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522FD-1381-4924-9158-F6469E7E6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57CBE-7169-4867-BBFF-233CD4A4A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5F572-E14F-44A8-8B72-64EE67C60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F1EA5-702E-4BBA-8317-8C44C4325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1712310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《组织内的资讯系统》ppt课件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资讯系统概述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组织内资讯系统的应用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资讯系统的设计与开发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资讯系统的安全与隐私保护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资讯系统的未来趋势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资讯系统概述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资讯系统是组织内部用于收集、处理、存储和传输信息的系统，具有多种功能。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讯系统是组织内部的核心基础设施，用于收集、处理、存储和传输各种信息，包括数据、文本、图像、音频和视频等。它支持组织的各种业务和管理活动，提供决策支持、沟通协调、知识管理和业务流程自动化等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根据不同的分类标准，资讯系统可以分为多种类型。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处理信息的类型，资讯系统可以分为数据管理系统、办公自动化系统、知识管理系统、决策支持系统等。根据规模和应用范围，它可以分为单机系统、局域网系统、企业级系统和互联网系统等。根据系统结构，它可以分为集中式系统、分布式系统和云计算系统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资讯系统的分类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资讯系统的发展经历了多个阶段，从手工处理到自动化、智能化处理。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早期的手工处理阶段，组织主要依靠手工方式进行信息处理，如纸质文档和人工计算等。随着计算机技术的发展，组织开始采用计算机进行信息处理，出现了电子数据处理系统。随着互联网和通信技术的快速发展，组织开始构建各种基于互联网的资讯系统，实现了信息的快速传递和共享。目前，随着人工智能技术的进步，智能化的资讯系统正在逐渐成为主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资讯系统的发展历程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组织内资讯系统的应用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人力资源信息系统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用于管理员工信息、招聘、培训、绩效评估等人力资源相关活动的信息系统。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人力资源信息系统能够整合员工信息，提高人事管理效率。它支持招聘流程自动化，简化入职和离职手续，并提供培训和绩效评估工具，帮助企业更好地管理和激励员工。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财务与会计信息系统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用于处理企业财务和会计事务的信息系统，包括账务处理、报表生成、预算管理等功能。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财务与会计信息系统能够自动化处理繁琐的财务数据，提高财务工作效率。它支持在线记账、自动化报表生成，并提供预算管理和成本控制工具，帮助企业实现财务管理规范化。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用于管理企业供应链和物流运作的信息系统，包括采购、库存、销售、运输等环节的管理。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供应链与物流信息系统能够实现供应链和物流管理的全面优化。它支持采购订单管理、库存实时监控、销售订单处理和物流配送跟踪等功能，提高企业响应市场需求的速度和准确性。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供应链与物流信息系统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为企业决策者提供数据分析和预测功能的专用信息系统。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决策支持系统通过收集和分析大量数据，帮助企业决策者做出科学决策。它提供各种数据可视化工具和预测模型，帮助决策者了解市场趋势、评估业务风险和机会，并制定合理的战略规划。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用于提高企业内部办公效率和协作能力的信息系统。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办公自动化系统通过集成电子邮件、日程管理、文档共享等功能，提高企业内部沟通效率。它支持在线协作和项目管理，促进团队之间的信息共享和协同工作，提升企业整体运营效率。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办公自动化系统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资讯系统的设计与开发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确定资讯系统的目标、范围和约束条件，制定实施计划和时间表。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收集和分析用户需求，明确系统需要实现的功能和性能指标。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系统规划与需求分析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https://d.book118.com/748117123100006032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2024-09-10T04:17:25.862</cp:lastPrinted>
  <dcterms:created xsi:type="dcterms:W3CDTF">2024-09-09T20:17:25Z</dcterms:created>
  <dcterms:modified xsi:type="dcterms:W3CDTF">2024-09-09T20:17:28Z</dcterms:modified>
</cp:coreProperties>
</file>