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C344B7-8EB7-4DEF-99BC-EFE5B354A1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5FFFF9-0A0A-4088-821A-F5E622A5C4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775B05-555A-4FD0-97C0-9F033F2085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0FC923-FB8C-43B4-B3E1-E0657FC867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B5B6E2-3B90-491F-A4C2-B509E591D0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AC470F-924C-464A-9305-E4AFA713C2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359DED-112D-4375-95E9-42C5D26FF1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74421C-AB38-4647-9EE3-62044CAA40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AD5BDA-0548-496B-AAAD-6EAF65AC2A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05AF61-446A-45D6-ABC5-C1BA3A1B24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E5C815-8906-498E-8BC1-E350CDE0DC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12000407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2024-01-10</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虚拟现实技术的教育培训创新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虚拟现实技术概述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虚拟现实技术在教育培训中优势</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虚拟现实技术在各类教育培训中应用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创新策略与实践案例分享</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挑战与问题探讨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未来发展趋势预测与建议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虚拟现实技术概述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虚拟现实技术是一种可以创建和体验虚拟世界的计算机仿真系统，它利用计算机生成一种模拟环境，是一种多源信息融合的、交互式的三维动态视景和实体行为的系统仿真使用户沉浸到该环境中。</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经历了从萌芽阶段到现阶段的多个发展时期。在萌芽阶段，人们开始构想虚拟现实的概念；在初级阶段，虚拟现实技术开始被应用于军事、医疗等领域；在现阶段，虚拟现实技术已经得到了广泛的应用，并不断发展和完善。</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通过计算机图形学、仿真技术、多媒体技术、人工智能技术、计算机网络技术、并行处理技术和多传感器技术等多种技术的融合，生成逼真的三维虚拟环境，用户通过使用特殊的交互设备，便可以进入虚拟环境中，成为虚拟环境中的一个部分，与虚拟环境进行交互，感知和操作虚拟世界中的各种对象，从而获得身临其境的感受和体会。</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技术原理</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具有沉浸性、交互性和构想性三个基本特征。沉浸性是指用户感到作为主角存在于模拟环境中的真实程度；交互性是指用户对模拟环境内物体的可操作程度和从环境得到反馈的自然程度；构想性是指用户沉浸在多维信息空间中，依靠自己的感知和认知能力可全方位地获取知识，发挥主观能动性，寻求解答，形成新的概念。</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特点</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技术原理及特点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应用领域</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已经应用于教育、军事、医疗、娱乐、游戏、艺术、设计、房地产、工业仿真等众多领域。在教育领域，虚拟现实技术可以为学生提供生动、逼真的学习环境，帮助学生更好地理解和掌握知识；在军事领域，虚拟现实技术可以用于模拟战场环境，进行战术演练和作战指挥等；在医疗领域，虚拟现实技术可以用于手术模拟、医学教育和远程医疗等方面。</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目前，虚拟现实技术已经得到了广泛的应用，并不断发展和完善。随着技术的不断进步和应用领域的不断拓展，虚拟现实技术的未来将更加广阔。同时，虚拟现实技术的发展也面临着一些挑战和问题，如技术标准不统一、硬件设备成本高、用户体验不佳等。因此，需要不断加强技术研发和创新，推动虚拟现实技术的更好发展。</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虚拟现实技术在教育培训中优势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107" b="310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沉浸式学习体验</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身临其境的学习环境</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通过虚拟现实技术，学生可以进入到一个三维的、仿真的学习环境中，获得身临其境的学习体验。</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真实感的模拟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虚拟现实技术可以模拟真实世界中的各种情境，包括声音、视觉、触觉等多种感官体验，使学生能够更加直观地理解知识。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交互式学习</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学生可以在虚拟环境中进行互动和操作，通过实践来巩固和加深对知识的理解。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虚拟现实技术可以打破传统教学的时空限制，使学生能够随时随地进行学习。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突破时空限制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丰富的教学资源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3633" r="236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创设虚拟实验室</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虚拟现实技术可以整合各种优质的教学资源，为学生提供多样化的学习内容和素材。</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通过虚拟现实技术，可以创设各种虚拟实验室，为学生提供实践操作的机会，培养学生的实践能力。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拓展教学场景与资源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虚拟现实技术可以将学习内容以游戏的形式呈现，激发学生的学习兴趣和积极性。</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75" r="166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游戏化学习</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虚拟现实技术可以根据学生的需求和兴趣定制个性化的学习内容，提高学生的学习参与度。</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个性化学习</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虚拟现实技术可以支持多人在线协作学习，促进学生之间的交流和合作，培养学生的团队协作能力。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协作式学习</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提高学习兴趣和参与度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虚拟现实技术在各类教育培训中应用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通过VR技术，学生可以身临其境地体验历史事件、地理环境等，提高学习兴趣和参与度。</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场景模拟教学</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VR技术可以模拟复杂的科学实验，让学生在安全的环境下进行实践操作，培养其动手能力和科学探究精神。</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科学实验模拟</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083" r="160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VR技术可以构建虚拟的语言环境，让学生在沉浸式的场景中学习外语，提高语言运用能力。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语言学习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K-12教育领域应用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远程在线教育</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VR技术可以打破地域限制，实现远程在线教育，让学生足不出户就能接受优质教育资源。</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专业技能培训</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针对特定专业或职业，VR技术可以提供高度仿真的模拟训练，帮助学生或从业者掌握专业技能。</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协作式学习环境</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VR技术可以构建多人在线的虚拟教室，促进学生之间的交流和协作，培养其团队合作精神。</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高等教育与职业培训应用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https://d.book118.com/748120004072006031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2024-09-08T12:37:31.798</cp:lastPrinted>
  <dcterms:created xsi:type="dcterms:W3CDTF">2024-09-08T04:37:31Z</dcterms:created>
  <dcterms:modified xsi:type="dcterms:W3CDTF">2024-09-08T04:37:33Z</dcterms:modified>
</cp:coreProperties>
</file>