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22E3A-17B7-43CC-9C86-358986035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A7119-36FE-4F85-8D98-6B6398068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9DB90-5F12-4FCD-B8BF-2CB6017DA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BDC77-0185-43E5-84CC-509596127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3646F4-3B44-4E22-A3BA-870DF8151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5A71A8-C34B-458E-A2B6-F72AD0387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5C2678-7DC0-4010-B6CC-C85CA5F70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302FA-12C6-49DB-B856-800C3EAED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66942-55A8-4675-846E-62ED58CAB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CB1B6-2447-490C-A4F3-0A80083F8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25297-29F1-43BE-A100-61B78009E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emf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20051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玻璃体后脱离、视网膜格子样变性、视网膜裂孔和视网膜脱离：诊断与治疗\n## 1.玻璃体后脱离的概述及其临床表现\n### 1.1玻璃体后脱离的定义与发生机制\n### 1.2玻璃体后脱离的临床症状与体征\n### 1.3玻璃体后脱离的诊断方法\n## 2.视网膜格子样变性的病因、病理及临床表现\n### 2.1视网膜格子样变性的病因及发病机制\n### 2.2视网膜格子样变性的病理改变\n### 2.3视网膜格子样变性的临床症状与体征\n## 3.视网膜裂孔的病因、病理及临床表现\n### 3.1视网膜裂孔的病因及发病机制\n### 3.2视网膜裂孔的病理改变\n### 3.3视网膜裂孔的临床症状与体征\n## 4.视网膜脱离的病因、病理及临床表现\n### 4.1视网膜脱离的病因及发病机制\n### 4.2视网膜脱离的病理改变\n### 4.3视网膜脱离的临床症状与体征\n## 5.玻璃体后脱离、视网膜格子样变性、视网膜裂孔和视网膜脱离的诊断与鉴别诊断\n### 5.1各种疾病的诊断方法\n### 5.2各种疾病的鉴别诊断要点\n## 6.玻璃体后脱离、视网膜格子样变性、视网膜裂孔和视网膜脱离的治疗方法\n### 6.1玻璃体后脱离的治疗方法\n### 6.2视网膜格子样变性的治疗方法\n### 6.3视网膜裂孔的治疗方法\n### 6.4视网膜脱离的治疗方法\n## 7.玻璃体后脱离、视网膜格子样变性、视网膜裂孔和视网膜脱离的预防与康复\n### 7.1各种疾病的预防措施\n### 7.2各种疾病的康复治疗方法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玻璃体后脱离、视网膜格子样变性、视网膜裂孔和视网膜脱离：诊断与治疗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玻璃体后脱离的概述及其临床表现</a:t>
            </a:r>
            <a:endParaRPr/>
          </a:p>
        </p:txBody>
      </p:sp>
      <p:sp>
        <p:nvSpPr>
          <p:cNvPr id="9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组合 21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7" name="组合 216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玻璃体后脱离（Posterior vitreous detachment，PVD）是指玻璃体后皮质与视网膜内表面分离的现象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玻璃体后皮质与视网膜内表面分离，形成一层液体膜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液体膜在眼球转动时，可引起视网膜表面皱褶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随着时间的推移，视网膜皱褶可逐渐消失，形成稳定的视网膜脱离</a:t>
                </a:r>
                <a:endParaRPr/>
              </a:p>
            </p:txBody>
          </p:sp>
        </p:grpSp>
        <p:grpSp>
          <p:nvGrpSpPr>
            <p:cNvPr id="220" name="组合 219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发生机制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随着年龄的增长，玻璃体逐渐液化，导致玻璃体后皮质与视网膜内表面分离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炎症、外伤、高度近视等因素也可促进玻璃体后脱离的发生</a:t>
                </a:r>
                <a:endParaRPr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玻璃体后脱离的定义与发生机制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玻璃体后脱离的临床症状与体征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组合 22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组合 22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患者可能出现眼前黑影飘动、闪光感、视力下降等症状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随着疾病的进展，视网膜脱离范围扩大，视力下降加重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组合 23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用眼底镜检查可见视网膜表面有皱褶，呈波浪状改变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视网膜裂孔或视网膜脱离时，可见视网膜下有液体积聚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玻璃体后脱离的诊断方法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诊断方法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眼底镜检查：可见视网膜表面有皱褶，呈波浪状改变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眼B超检查：可了解视网膜脱离的范围、程度及是否有视网膜裂孔等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OCT检查：可观察视网膜组织结构的细微改变，有助于进一步明确诊断</a:t>
            </a:r>
            <a:endParaRPr/>
          </a:p>
        </p:txBody>
      </p:sp>
      <p:pic>
        <p:nvPicPr>
          <p:cNvPr id="240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视网膜格子样变性的病因、病理及临床表现</a:t>
            </a:r>
            <a:endParaRPr/>
          </a:p>
        </p:txBody>
      </p:sp>
      <p:sp>
        <p:nvSpPr>
          <p:cNvPr id="24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遗传因素：部分患者可能与遗传有关，如视网膜色素变性等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代谢因素：如糖尿病、甲状腺功能减退等，影响视网膜的营养供应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炎症因素：如视网膜脉络膜炎、葡萄膜炎等，导致视网膜组织损伤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视网膜组织缺血缺氧，导致视网膜细胞变性、死亡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视网膜组织修复过程中，形成格子样改变，影响视网膜功能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视网膜格子样变性的病因及发病机制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视网膜格子样变性的病理改变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病理改变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视网膜组织变性、萎缩，形成格子样改变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视网膜色素上皮细胞、神经节细胞等减少或缺失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视网膜下有新生血管形成，可引起视网膜出血、渗出等</a:t>
            </a:r>
            <a:endParaRPr/>
          </a:p>
        </p:txBody>
      </p:sp>
      <p:cxnSp>
        <p:nvCxnSpPr>
          <p:cNvPr id="26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患者可能出现视力下降、视野缺损等症状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随着疾病的进展，视力下降加重，视野缺损范围扩大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用眼底镜检查可见视网膜呈格子样改变，色素沉着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视网膜下有新生血管形成时，可见视网膜出血、渗出等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视网膜格子样变性的临床症状与体征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视网膜裂孔的病因、病理及临床表现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遗传因素：部分患者可能与遗传有关，如Marfan综合征等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代谢因素：如糖尿病、甲状腺功能减退等，影响视网膜的营养供应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外伤因素：如眼球挫伤、爆炸伤等，导致视网膜损伤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视网膜组织缺血缺氧，导致视网膜细胞变性、死亡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视网膜组织收缩，形成裂孔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视网膜裂孔的病因及发病机制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视网膜裂孔的病理改变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病理改变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视网膜组织变性、萎缩，形成裂孔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视网膜色素上皮细胞、神经节细胞等减少或缺失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视网膜下有新生血管形成，可引起视网膜出血、渗出等</a:t>
            </a:r>
            <a:endParaRPr/>
          </a:p>
        </p:txBody>
      </p:sp>
      <p:cxnSp>
        <p:nvCxnSpPr>
          <p:cNvPr id="31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视网膜裂孔的临床症状与体征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" name="组合 3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" name="组合 3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患者可能出现视力下降、视野缺损等症状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随着疾病的进展，视力下降加重，视野缺损范围扩大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1" name="组合 4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用眼底镜检查可见视网膜裂孔，边缘呈锯齿状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视网膜下有新生血管形成时，可见视网膜出血、渗出等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视网膜脱离的病因、病理及临床表现</a:t>
            </a:r>
            <a:endParaRPr/>
          </a:p>
        </p:txBody>
      </p:sp>
      <p:sp>
        <p:nvSpPr>
          <p:cNvPr id="4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https://d.book118.com/748120051117006036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玻璃体后脱离、视网膜格子样变性、视网膜裂孔和视网膜脱离：诊断与治疗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2024-09-16T05:44:31.016</cp:lastPrinted>
  <dcterms:created xsi:type="dcterms:W3CDTF">2024-09-15T21:44:31Z</dcterms:created>
  <dcterms:modified xsi:type="dcterms:W3CDTF">2024-09-15T21:44:32Z</dcterms:modified>
</cp:coreProperties>
</file>