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AD8D9-E7F2-41B9-B820-E71440D9E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B8F01-B848-4C29-A95C-AC7C8F4C0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6D9BE-7BF7-4F6F-A9FD-5732231AF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D37FF-BBE9-4AA9-B2F1-B4D506280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FED02E-21DC-40DF-A731-2C36AB7E4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76DC13-A7CF-46A1-885B-670DC3918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038CC3-EE04-48F2-A38C-5FCE6AAAA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62F8F-661C-4CEB-A765-AC85F230A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6815D-81C8-404E-B318-0E3F1C8ED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021AD-38FA-459B-81B8-2A6B03AC6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C5907-4AF2-43DB-BB0C-19FF9A32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2006107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《外科学》第七章第一节概述护理课件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外科学常见疾病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外科学治疗手段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外科学的定义与重要性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外科学是医学的一个分支，主要研究人体外部结构、功能以及相关疾病的诊断、治疗和预防。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外科学在医学领域中具有重要地位，对于保障人类健康、治疗疾病和维护生命安全具有重要意义。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外科学与医学其他学科的关系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外科学与内科学、妇产科学、儿科学等学科相互关联，共同构成完整的医学体系。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外科学与其他学科的交叉融合，推动了医学的进步和发展，为患者提供更加全面、有效的医疗服务。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外科学的发展历程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外科学发展经历了古代、中世纪、近代和现代四个阶段，逐渐形成了完善的理论体系和临床实践规范。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外科学的进步对于医学整体发展起到了积极的推动作用，为人类健康事业做出了巨大贡献。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掌握人体骨骼、肌肉、血管、神经等系统的基本结构和功能，为外科学护理提供基础。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708" r="670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664" b="566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理解人体正常生理状态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掌握人体各系统的正常生理功能和调节机制，了解人体在正常情况下的生理变化和反应。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识别疾病状态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掌握常见疾病的病理变化和发病机制，能够对外科疾病进行初步的诊断和鉴别诊断。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病理学基础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外科学常见疾病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外科感染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感染类型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根据病原体的不同，外科感染可分为细菌感染、病毒感染、真菌感染等。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感染症状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外科感染的症状可能包括红肿、疼痛、发热、功能障碍等，严重时可能引发败血症、感染性休克等严重并发症。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感染诊断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诊断外科感染需要根据患者的病史、临床表现和实验室检查进行综合判断。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感染治疗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治疗外科感染需要根据病原体类型选择相应的抗生素或抗病毒药物，同时进行手术清创、引流等治疗。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外科创伤包括开放性创伤和闭合性创伤，前者如刀割伤、车祸伤等，后者如挫伤、扭伤等。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外科创伤的症状可能包括疼痛、肿胀、出血、活动受限等，严重时可能引发休克等严重并发症。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诊断外科创伤需要进行详细的体格检查和必要的辅助检查，如X线、CT、MRI等。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创伤诊断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治疗外科创伤需要根据创伤类型和严重程度选择相应的治疗方法，如止血、清创、固定、手术等。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创伤治疗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外科创伤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https://d.book118.com/748120061077006026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2024-09-03T23:37:02.877</cp:lastPrinted>
  <dcterms:created xsi:type="dcterms:W3CDTF">2024-09-03T15:37:02Z</dcterms:created>
  <dcterms:modified xsi:type="dcterms:W3CDTF">2024-09-03T15:37:04Z</dcterms:modified>
</cp:coreProperties>
</file>