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1BEEB-B822-45BC-AEE6-94DD0C96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50E33-7A59-489B-8069-1A04ADB33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2E27C-10CA-4432-BD52-AAAF1279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1ABF6-A889-41EB-8623-B4808D39F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92FC8-5935-4901-92B2-5CC0E7C95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7BC9C-651C-4544-A222-A8B3E1E4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35CA9-7376-4A51-9F87-821EE6DE1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1D9C4-EBDE-4937-9236-4DD52447C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27B8D-8042-40CB-AA85-3FD640CB1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D9570-B572-4504-B125-6A90BAA7F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DAD0F-B25D-4CA5-A2CF-C54E9952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1016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医护礼仪培训课件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医护沟通技巧与患者关系建立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医护服务流程中的礼仪细节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医护团队之间的协作与沟通礼仪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医护礼仪培训的意义与实践价值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医护礼仪是医护人员在医疗活动中所遵循的一系列行为规范和准则，旨在提高医疗服务质量，促进医患关系和谐。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医护礼仪是医学伦理学的重要组成部分，对于提高医护人员的职业素养、增强患者信任、提升医院形象具有重要意义。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405" r="1840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医护人员应尊重患者的人格尊严、隐私权和知情同意权，以患者为中心，提供人性化服务。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尊重患者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医护人员应遵守职业道德规范，诚实守信，不泄露患者隐私，维护医疗秩序。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诚信守信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医护人员应严谨细致地对待每一个医疗环节，确保医疗质量和安全。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严谨细致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医护人员之间应相互尊重、团结协作，共同为患者提供优质的医疗服务。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医护礼仪起源于古代医学实践，随着医学的发展和社会的进步，逐渐形成了现代的医护礼仪规范。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随着医疗技术的不断进步和患者需求的多样化，医护礼仪也在不断发展和完善，以适应现代医疗服务的需要。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医护礼仪的历史与发展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医护人员形象塑造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保持微笑，展现亲切、友善的形象。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姿态端正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保持挺胸、收腹、直背的姿态，展现自信、专业的形象。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与患者保持眼神交流，展现关心、尊重的态度。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医护人员应穿着整洁、干净的工作服，确保工作服的领口、袖口、口袋等部位干净无污渍。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工作服应与鞋子、帽子等配饰协调搭配，整体风格统一。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搭配技巧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医护人员应佩戴工作牌、胸牌等标志，方便患者识别。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标志佩戴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着装要求与搭配技巧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12" b="34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言谈举止的礼仪规范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礼貌用语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医护人员应使用礼貌用语，如“您好”、“谢谢”、“不客气”等，以展现尊重和关心。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医护人员应耐心倾听患者的问题和需求，不随意打断或插话。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医护人员应采用合适的沟通方式，如面对面交流、电话沟通等，确保信息传递准确无误。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医护沟通技巧与患者关系建立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有效沟通的原则与方法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尊重患者，理解其需求和感受，站在患者角度思考问题。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使用简洁明了的语言，避免医学术语，确保信息传递准确。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肯定患者的观点和感受，鼓励其表达想法和意见。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在沟通中避免与患者产生冲突，保持平和的态度。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尊重与同理心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清晰明确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积极肯定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避免冲突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清晰、准确地表达自己的观点和意见，使用合适的语气和表情。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避免使用攻击性语言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在沟通中避免使用攻击性语言，保持友好和善的态度。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全神贯注地倾听患者讲述，不打断其发言，给予反馈和确认。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倾听与表达技巧的运用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https://d.book118.com/748121016110006035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2024-09-14T15:21:35.641</cp:lastPrinted>
  <dcterms:created xsi:type="dcterms:W3CDTF">2024-09-14T07:21:35Z</dcterms:created>
  <dcterms:modified xsi:type="dcterms:W3CDTF">2024-09-14T07:21:37Z</dcterms:modified>
</cp:coreProperties>
</file>