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5239-C615-4C86-AE88-B953FCD2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3B39-F0D2-47D8-AEC3-F300F473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9156-6672-4293-A838-2079A444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D6CD9-AC51-4D53-9D35-FA536411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64938-71F3-453C-8B0B-BFD01D8E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D0656-7969-4A07-A865-9BB5D92D4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7D84D-056D-4146-912E-FD8505B2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57078-1D3F-4D5A-9721-9585F428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34C16-7B5F-4D4D-8304-2DB3377F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EFDA-C0F6-4014-90D1-8CBC57A8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DB2F3-C61D-40BE-90F7-5F3BF9D57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1020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足浴店服务礼仪培训总结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服务礼仪内容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员工表现与提升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07" r="263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为了提高员工的服务水平，增强客户满意度，足浴店决定开展服务礼仪培训。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随着足浴行业的快速发展，市场竞争日益激烈，对服务质量和员工素质的要求也越来越高。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培养员工良好的服务意识和职业素养，提高整体服务水平。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规范员工的服务行为和语言，提升客户满意度。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增强员工的团队协作和沟通能力，提高工作效率。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服务礼仪内容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92" r="33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当客人进入店内时，员工应热情地打招呼，并微笑问候，让客人感受到欢迎和关注。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热情招呼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主动引导客人到空闲的座位或预订的区域，确保他们舒适地坐下。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引导入座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接待礼仪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在服务过程中，员工应耐心倾听客人的需求和问题，并及时回应，确保沟通顺畅。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使用敬语和礼貌用语，避免使用粗鲁或冒犯性的语言，以保持专业形象。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沟通礼仪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员工应具备专业的技能和知识，确保提供高质量的服务。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严格遵守卫生和安全规定，确保客人的健康和安全。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操作礼仪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卫生与安全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在服务结束时，向客人表示感谢，并礼貌地告别，让他们留下美好的印象。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感谢与告别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主动向客人推荐其他服务或活动，并鼓励他们再次光临。同时，做好回访工作，收集客人的反馈和建议。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推荐与回访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送客礼仪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https://d.book118.com/748121020110006035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2024-09-14T15:21:37.857</cp:lastPrinted>
  <dcterms:created xsi:type="dcterms:W3CDTF">2024-09-14T07:21:37Z</dcterms:created>
  <dcterms:modified xsi:type="dcterms:W3CDTF">2024-09-14T07:21:39Z</dcterms:modified>
</cp:coreProperties>
</file>