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EDFEB3-05B3-4CD8-9306-3ADBA9640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1F7316-DE20-4AE8-BE2C-6711D3F15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99DE06-E698-4984-BC96-3A2DEFF27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068F72-F169-440E-90FC-DD614B691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87AAF6-436C-463A-A382-BBF27C1000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EF647A-32CB-4636-A596-AA69E9DF4A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CC0072-B9E6-42E9-9A7D-48F15C34A6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7EAE9-1B6A-4AF1-9C5C-3C7863B80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E82CE-20C9-4A72-AAE2-4099C3D318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BCE02-043E-44BB-8A57-099A6D5D1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AC903-E132-48DB-A5AB-8E2425BA0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21040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矿石市场供需分析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矿石市场概述
 全球供应现状分析
 全球需求现状分析
 供需平衡与价格波动
 主要生产国与消费国
 市场发展趋势预测
 风险与机遇分析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矿石市场概述</a:t>
            </a:r>
          </a:p>
        </p:txBody>
      </p:sp>
      <p:sp>
        <p:nvSpPr>
          <p:cNvPr id="3" name="Subtitle 2"/>
          <p:cNvSpPr>
            <a:spLocks noGrp="1"/>
          </p:cNvSpPr>
          <p:nvPr>
            <p:ph type="subTitle" idx="1"/>
          </p:nvPr>
        </p:nvSpPr>
        <p:spPr/>
        <p:txBody>
          <a:bodyPr/>
          <a:lstStyle/>
          <a:p>
            <a:r>
              <a:t>矿石市场供需分析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矿石市场概述</a:t>
            </a:r>
          </a:p>
        </p:txBody>
      </p:sp>
      <p:sp>
        <p:nvSpPr>
          <p:cNvPr id="3" name="Text Placeholder 2"/>
          <p:cNvSpPr>
            <a:spLocks noGrp="1"/>
          </p:cNvSpPr>
          <p:nvPr>
            <p:ph type="body" idx="1"/>
          </p:nvPr>
        </p:nvSpPr>
        <p:spPr/>
        <p:txBody>
          <a:bodyPr/>
          <a:lstStyle/>
          <a:p>
            <a:r>
              <a:t>矿石市场概述</a:t>
            </a:r>
          </a:p>
        </p:txBody>
      </p:sp>
      <p:sp>
        <p:nvSpPr>
          <p:cNvPr id="4" name="Content Placeholder 3"/>
          <p:cNvSpPr>
            <a:spLocks noGrp="1"/>
          </p:cNvSpPr>
          <p:nvPr>
            <p:ph sz="half" idx="2"/>
          </p:nvPr>
        </p:nvSpPr>
        <p:spPr/>
        <p:txBody>
          <a:bodyPr/>
          <a:lstStyle/>
          <a:p>
            <a:r>
              <a:t>1.矿石市场的基本构成：矿石市场主要由矿石生产商、贸易商、加工企业和消费者等构成，形成完整的产业链。</a:t>
            </a:r>
          </a:p>
          <a:p>
            <a:r>
              <a:t>2.全球矿石市场的现状与趋势：近年来，全球矿石市场产量和需求量保持稳定增长，市场规模不断扩大。随着科技进步和环保政策加强，未来市场将更加注重高效、环保和可持续发展。</a:t>
            </a:r>
          </a:p>
          <a:p>
            <a:r>
              <a:t>3.矿石市场的价格波动因素：矿石市场价格波动受多种因素影响，包括全球经济形势、供需关系、政策变化、技术进步等。</a:t>
            </a:r>
          </a:p>
          <a:p>
            <a:r>
              <a:t>---</a:t>
            </a:r>
          </a:p>
          <a:p/>
        </p:txBody>
      </p:sp>
      <p:sp>
        <p:nvSpPr>
          <p:cNvPr id="5" name="Text Placeholder 4"/>
          <p:cNvSpPr>
            <a:spLocks noGrp="1"/>
          </p:cNvSpPr>
          <p:nvPr>
            <p:ph type="body" idx="3"/>
          </p:nvPr>
        </p:nvSpPr>
        <p:spPr/>
        <p:txBody>
          <a:bodyPr/>
          <a:lstStyle/>
          <a:p>
            <a:r>
              <a:t>矿石市场的供需关系</a:t>
            </a:r>
          </a:p>
        </p:txBody>
      </p:sp>
      <p:sp>
        <p:nvSpPr>
          <p:cNvPr id="6" name="Content Placeholder 5"/>
          <p:cNvSpPr>
            <a:spLocks noGrp="1"/>
          </p:cNvSpPr>
          <p:nvPr>
            <p:ph sz="half" idx="4"/>
          </p:nvPr>
        </p:nvSpPr>
        <p:spPr/>
        <p:txBody>
          <a:bodyPr/>
          <a:lstStyle/>
          <a:p>
            <a:r>
              <a:t>1.供应方面：全球矿石供应主要集中在几个主要产矿国家，如澳大利亚、巴西、俄罗斯等。近年来，随着矿业投资增加和技术进步，全球矿石供应能力不断提升。</a:t>
            </a:r>
          </a:p>
          <a:p>
            <a:r>
              <a:t>2.需求方面：矿石市场的需求主要来自钢铁、有色金属、化工等行业。随着全球经济发展和技术进步，这些行业对矿石的需求呈增长趋势。</a:t>
            </a:r>
          </a:p>
          <a:p>
            <a:r>
              <a:t>3.供需平衡：矿石市场的供需平衡受到多种因素影响，如全球经济形势、贸易政策、地缘政治等。因此，保持供需平衡对于市场的稳定发展至关重要。</a:t>
            </a:r>
          </a:p>
          <a:p>
            <a:r>
              <a:t>---</a:t>
            </a:r>
          </a:p>
          <a:p>
            <a:r>
              <a:t>以上内容仅供参考，具体内容可以根据实际需要调整和补充。希望能够帮助到您！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全球供应现状分析</a:t>
            </a:r>
          </a:p>
        </p:txBody>
      </p:sp>
      <p:sp>
        <p:nvSpPr>
          <p:cNvPr id="3" name="Subtitle 2"/>
          <p:cNvSpPr>
            <a:spLocks noGrp="1"/>
          </p:cNvSpPr>
          <p:nvPr>
            <p:ph type="subTitle" idx="1"/>
          </p:nvPr>
        </p:nvSpPr>
        <p:spPr/>
        <p:txBody>
          <a:bodyPr/>
          <a:lstStyle/>
          <a:p>
            <a:r>
              <a:t>矿石市场供需分析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全球供应现状分析</a:t>
            </a:r>
          </a:p>
        </p:txBody>
      </p:sp>
      <p:sp>
        <p:nvSpPr>
          <p:cNvPr id="3" name="Text Placeholder 2"/>
          <p:cNvSpPr>
            <a:spLocks noGrp="1"/>
          </p:cNvSpPr>
          <p:nvPr>
            <p:ph type="body" idx="1"/>
          </p:nvPr>
        </p:nvSpPr>
        <p:spPr/>
        <p:txBody>
          <a:bodyPr/>
          <a:lstStyle/>
          <a:p>
            <a:r>
              <a:t>全球矿石供应现状分析</a:t>
            </a:r>
          </a:p>
        </p:txBody>
      </p:sp>
      <p:sp>
        <p:nvSpPr>
          <p:cNvPr id="4" name="Content Placeholder 3"/>
          <p:cNvSpPr>
            <a:spLocks noGrp="1"/>
          </p:cNvSpPr>
          <p:nvPr>
            <p:ph sz="half" idx="2"/>
          </p:nvPr>
        </p:nvSpPr>
        <p:spPr/>
        <p:txBody>
          <a:bodyPr/>
          <a:lstStyle/>
          <a:p>
            <a:r>
              <a:t>1.全球矿石产量稳定增长，主要产自澳大利亚、巴西、俄罗斯和中国。</a:t>
            </a:r>
          </a:p>
          <a:p>
            <a:r>
              <a:t>2.近几年，由于环保政策、劳动成本等因素，部分高成本矿山关闭，影响全球供应。</a:t>
            </a:r>
          </a:p>
          <a:p>
            <a:r>
              <a:t>3.未来几年，新增矿山投产有限，全球矿石供应量增长趋缓。</a:t>
            </a:r>
          </a:p>
          <a:p/>
        </p:txBody>
      </p:sp>
      <p:sp>
        <p:nvSpPr>
          <p:cNvPr id="5" name="Text Placeholder 4"/>
          <p:cNvSpPr>
            <a:spLocks noGrp="1"/>
          </p:cNvSpPr>
          <p:nvPr>
            <p:ph type="body" idx="3"/>
          </p:nvPr>
        </p:nvSpPr>
        <p:spPr/>
        <p:txBody>
          <a:bodyPr/>
          <a:lstStyle/>
          <a:p>
            <a:r>
              <a:t>主要矿石生产国供应情况</a:t>
            </a:r>
          </a:p>
        </p:txBody>
      </p:sp>
      <p:sp>
        <p:nvSpPr>
          <p:cNvPr id="6" name="Content Placeholder 5"/>
          <p:cNvSpPr>
            <a:spLocks noGrp="1"/>
          </p:cNvSpPr>
          <p:nvPr>
            <p:ph sz="half" idx="4"/>
          </p:nvPr>
        </p:nvSpPr>
        <p:spPr/>
        <p:txBody>
          <a:bodyPr/>
          <a:lstStyle/>
          <a:p>
            <a:r>
              <a:t>1.澳大利亚：作为全球最大的铁矿石生产国，其产量稳定，未来几年增量有限。</a:t>
            </a:r>
          </a:p>
          <a:p>
            <a:r>
              <a:t>2.巴西：铁矿石产量逐年增长，但受季节性影响较大，运输瓶颈仍存在。</a:t>
            </a:r>
          </a:p>
          <a:p>
            <a:r>
              <a:t>3.俄罗斯：铁矿石产量保持平稳，但受制裁等因素影响，出口量有所下降。</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全球供应现状分析</a:t>
            </a:r>
          </a:p>
        </p:txBody>
      </p:sp>
      <p:sp>
        <p:nvSpPr>
          <p:cNvPr id="3" name="Text Placeholder 2"/>
          <p:cNvSpPr>
            <a:spLocks noGrp="1"/>
          </p:cNvSpPr>
          <p:nvPr>
            <p:ph type="body" idx="1"/>
          </p:nvPr>
        </p:nvSpPr>
        <p:spPr/>
        <p:txBody>
          <a:bodyPr/>
          <a:lstStyle/>
          <a:p>
            <a:r>
              <a:t>全球矿石贸易格局</a:t>
            </a:r>
          </a:p>
        </p:txBody>
      </p:sp>
      <p:sp>
        <p:nvSpPr>
          <p:cNvPr id="4" name="Content Placeholder 3"/>
          <p:cNvSpPr>
            <a:spLocks noGrp="1"/>
          </p:cNvSpPr>
          <p:nvPr>
            <p:ph sz="half" idx="2"/>
          </p:nvPr>
        </p:nvSpPr>
        <p:spPr/>
        <p:txBody>
          <a:bodyPr/>
          <a:lstStyle/>
          <a:p>
            <a:r>
              <a:t>1.全球矿石贸易主要集中在中国、日本、欧洲等地，其中中国是最大的进口国。</a:t>
            </a:r>
          </a:p>
          <a:p>
            <a:r>
              <a:t>2.随着全球贸易保护主义的抬头，矿石贸易受到一定影响，贸易量有所下降。</a:t>
            </a:r>
          </a:p>
          <a:p/>
        </p:txBody>
      </p:sp>
      <p:sp>
        <p:nvSpPr>
          <p:cNvPr id="5" name="Text Placeholder 4"/>
          <p:cNvSpPr>
            <a:spLocks noGrp="1"/>
          </p:cNvSpPr>
          <p:nvPr>
            <p:ph type="body" idx="3"/>
          </p:nvPr>
        </p:nvSpPr>
        <p:spPr/>
        <p:txBody>
          <a:bodyPr/>
          <a:lstStyle/>
          <a:p>
            <a:r>
              <a:t>矿石市场价格走势</a:t>
            </a:r>
          </a:p>
        </p:txBody>
      </p:sp>
      <p:sp>
        <p:nvSpPr>
          <p:cNvPr id="6" name="Content Placeholder 5"/>
          <p:cNvSpPr>
            <a:spLocks noGrp="1"/>
          </p:cNvSpPr>
          <p:nvPr>
            <p:ph sz="half" idx="4"/>
          </p:nvPr>
        </p:nvSpPr>
        <p:spPr/>
        <p:txBody>
          <a:bodyPr/>
          <a:lstStyle/>
          <a:p>
            <a:r>
              <a:t>1.受供需关系影响，全球矿石市场价格波动较大，近几年呈上涨趋势。</a:t>
            </a:r>
          </a:p>
          <a:p>
            <a:r>
              <a:t>2.随着全球经济复苏，预计未来几年矿石市场需求仍将保持增长，价格将继续上涨。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全球供应现状分析</a:t>
            </a:r>
          </a:p>
        </p:txBody>
      </p:sp>
      <p:sp>
        <p:nvSpPr>
          <p:cNvPr id="3" name="Text Placeholder 2"/>
          <p:cNvSpPr>
            <a:spLocks noGrp="1"/>
          </p:cNvSpPr>
          <p:nvPr>
            <p:ph type="body" idx="1"/>
          </p:nvPr>
        </p:nvSpPr>
        <p:spPr/>
        <p:txBody>
          <a:bodyPr/>
          <a:lstStyle/>
          <a:p>
            <a:r>
              <a:t>全球矿石供应面临的挑战</a:t>
            </a:r>
          </a:p>
        </p:txBody>
      </p:sp>
      <p:sp>
        <p:nvSpPr>
          <p:cNvPr id="4" name="Content Placeholder 3"/>
          <p:cNvSpPr>
            <a:spLocks noGrp="1"/>
          </p:cNvSpPr>
          <p:nvPr>
            <p:ph sz="half" idx="2"/>
          </p:nvPr>
        </p:nvSpPr>
        <p:spPr/>
        <p:txBody>
          <a:bodyPr/>
          <a:lstStyle/>
          <a:p>
            <a:r>
              <a:t>1.环保政策加严，部分矿山面临关闭风险，影响全球供应。</a:t>
            </a:r>
          </a:p>
          <a:p>
            <a:r>
              <a:t>2.劳动力成本上升，矿山开采成本增加，影响矿石产量。</a:t>
            </a:r>
          </a:p>
          <a:p>
            <a:r>
              <a:t>3.贸易保护主义抬头，全球矿石贸易受到一定影响，可能导致供应紧张。</a:t>
            </a:r>
          </a:p>
          <a:p>
            <a:r>
              <a:t>以上内容仅供参考，具体情况需要根据最新数据和市场变化来进行调整。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全球需求现状分析</a:t>
            </a:r>
          </a:p>
        </p:txBody>
      </p:sp>
      <p:sp>
        <p:nvSpPr>
          <p:cNvPr id="3" name="Subtitle 2"/>
          <p:cNvSpPr>
            <a:spLocks noGrp="1"/>
          </p:cNvSpPr>
          <p:nvPr>
            <p:ph type="subTitle" idx="1"/>
          </p:nvPr>
        </p:nvSpPr>
        <p:spPr/>
        <p:txBody>
          <a:bodyPr/>
          <a:lstStyle/>
          <a:p>
            <a:r>
              <a:t>矿石市场供需分析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全球需求现状分析</a:t>
            </a:r>
          </a:p>
        </p:txBody>
      </p:sp>
      <p:sp>
        <p:nvSpPr>
          <p:cNvPr id="3" name="Text Placeholder 2"/>
          <p:cNvSpPr>
            <a:spLocks noGrp="1"/>
          </p:cNvSpPr>
          <p:nvPr>
            <p:ph type="body" idx="1"/>
          </p:nvPr>
        </p:nvSpPr>
        <p:spPr/>
        <p:txBody>
          <a:bodyPr/>
          <a:lstStyle/>
          <a:p>
            <a:r>
              <a:t>全球需求现状分析</a:t>
            </a:r>
          </a:p>
        </p:txBody>
      </p:sp>
      <p:sp>
        <p:nvSpPr>
          <p:cNvPr id="4" name="Content Placeholder 3"/>
          <p:cNvSpPr>
            <a:spLocks noGrp="1"/>
          </p:cNvSpPr>
          <p:nvPr>
            <p:ph sz="half" idx="2"/>
          </p:nvPr>
        </p:nvSpPr>
        <p:spPr/>
        <p:txBody>
          <a:bodyPr/>
          <a:lstStyle/>
          <a:p>
            <a:r>
              <a:t>1.全球经济增长与矿石需求：随着全球经济的稳步增长，尤其是对基础设施建设和制造业的需求，矿石需求持续增长。关键数据：据国际货币基金组织（IMF）预测，X年全球经济增长率为X%，矿石需求量预计增长X%。</a:t>
            </a:r>
          </a:p>
          <a:p>
            <a:r>
              <a:t>2.新兴市场需求：新兴市场，尤其是亚洲地区，对矿石的需求增长迅速。关键数据：亚洲地区的矿石需求量占全球总量的X%，并且预计在未来几年内将继续保持增长。</a:t>
            </a:r>
          </a:p>
          <a:p>
            <a:r>
              <a:t>3.行业需求分布：不同行业对矿石的需求存在差异，建筑、汽车、铁路等行业对矿石的需求较大。关键数据：建筑行业矿石需求量占全球总量的X%，汽车行业占X%，铁路行业占X%。</a:t>
            </a:r>
          </a:p>
          <a:p/>
        </p:txBody>
      </p:sp>
      <p:sp>
        <p:nvSpPr>
          <p:cNvPr id="5" name="Text Placeholder 4"/>
          <p:cNvSpPr>
            <a:spLocks noGrp="1"/>
          </p:cNvSpPr>
          <p:nvPr>
            <p:ph type="body" idx="3"/>
          </p:nvPr>
        </p:nvSpPr>
        <p:spPr/>
        <p:txBody>
          <a:bodyPr/>
          <a:lstStyle/>
          <a:p>
            <a:r>
              <a:t>需求驱动因素分析</a:t>
            </a:r>
          </a:p>
        </p:txBody>
      </p:sp>
      <p:sp>
        <p:nvSpPr>
          <p:cNvPr id="6" name="Content Placeholder 5"/>
          <p:cNvSpPr>
            <a:spLocks noGrp="1"/>
          </p:cNvSpPr>
          <p:nvPr>
            <p:ph sz="half" idx="4"/>
          </p:nvPr>
        </p:nvSpPr>
        <p:spPr/>
        <p:txBody>
          <a:bodyPr/>
          <a:lstStyle/>
          <a:p>
            <a:r>
              <a:t>1.人口增长与城市化：人口增长和城市化进程推动了对基础设施和住房的需求，进而增加了对矿石的需求。关键数据：全球城市化率从X%增长至X%，预计到X年将达到X%。</a:t>
            </a:r>
          </a:p>
          <a:p>
            <a:r>
              <a:t>2.技术进步与资源利用效率：技术进步提高了资源利用效率，但对矿石的总体需求影响不大。关键数据：虽然技术进步提高了X%的资源利用效率，但矿石需求量仅减少了X%。</a:t>
            </a:r>
          </a:p>
          <a:p>
            <a:r>
              <a:t>3.环保政策与可持续发展：环保政策和可持续发展要求对矿石的开采和利用进行更加严格的监管，可能对矿石需求产生一定的影响。关键数据：全球已有X个国家实施了严格的环保政策，对矿石开采和利用进行了限制。</a:t>
            </a:r>
          </a:p>
          <a:p>
            <a:r>
              <a:t>以上内容仅供参考，具体数据和信息需要根据实际情况进行调研和收集。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供需平衡与价格波动</a:t>
            </a:r>
          </a:p>
        </p:txBody>
      </p:sp>
      <p:sp>
        <p:nvSpPr>
          <p:cNvPr id="3" name="Subtitle 2"/>
          <p:cNvSpPr>
            <a:spLocks noGrp="1"/>
          </p:cNvSpPr>
          <p:nvPr>
            <p:ph type="subTitle" idx="1"/>
          </p:nvPr>
        </p:nvSpPr>
        <p:spPr/>
        <p:txBody>
          <a:bodyPr/>
          <a:lstStyle/>
          <a:p>
            <a:r>
              <a:t>矿石市场供需分析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供需平衡与价格波动</a:t>
            </a:r>
          </a:p>
        </p:txBody>
      </p:sp>
      <p:sp>
        <p:nvSpPr>
          <p:cNvPr id="3" name="Text Placeholder 2"/>
          <p:cNvSpPr>
            <a:spLocks noGrp="1"/>
          </p:cNvSpPr>
          <p:nvPr>
            <p:ph type="body" idx="1"/>
          </p:nvPr>
        </p:nvSpPr>
        <p:spPr/>
        <p:txBody>
          <a:bodyPr/>
          <a:lstStyle/>
          <a:p>
            <a:r>
              <a:t>供需平衡与价格波动的关系</a:t>
            </a:r>
          </a:p>
        </p:txBody>
      </p:sp>
      <p:sp>
        <p:nvSpPr>
          <p:cNvPr id="4" name="Content Placeholder 3"/>
          <p:cNvSpPr>
            <a:spLocks noGrp="1"/>
          </p:cNvSpPr>
          <p:nvPr>
            <p:ph sz="half" idx="2"/>
          </p:nvPr>
        </p:nvSpPr>
        <p:spPr/>
        <p:txBody>
          <a:bodyPr/>
          <a:lstStyle/>
          <a:p>
            <a:r>
              <a:t>1.供需平衡是市场价格稳定的基础，供需失衡会导致价格波动。</a:t>
            </a:r>
          </a:p>
          <a:p>
            <a:r>
              <a:t>2.矿石市场的供需受到全球经济、技术、政策等多因素的影响，因此需要全面分析。</a:t>
            </a:r>
          </a:p>
          <a:p>
            <a:r>
              <a:t>3.长期来看，供需平衡和价格波动呈现出一定的周期性规律。</a:t>
            </a:r>
          </a:p>
          <a:p>
            <a:r>
              <a:t>矿石市场的供需平衡与价格波动密切相关。当供应过剩时，价格下跌；当需求超过供应时，价格上涨。全球经济的增长和技术的进步对矿石市场的需求产生重大影响，而政策和环保要求则对供应产生较大影响。因此，在分析供需平衡和价格波动时，需要综合考虑各种因素。</a:t>
            </a:r>
          </a:p>
          <a:p>
            <a:r>
              <a:t>---</a:t>
            </a:r>
          </a:p>
          <a:p/>
        </p:txBody>
      </p:sp>
      <p:sp>
        <p:nvSpPr>
          <p:cNvPr id="5" name="Text Placeholder 4"/>
          <p:cNvSpPr>
            <a:spLocks noGrp="1"/>
          </p:cNvSpPr>
          <p:nvPr>
            <p:ph type="body" idx="3"/>
          </p:nvPr>
        </p:nvSpPr>
        <p:spPr/>
        <p:txBody>
          <a:bodyPr/>
          <a:lstStyle/>
          <a:p>
            <a:r>
              <a:t>影响供需平衡的主要因素</a:t>
            </a:r>
          </a:p>
        </p:txBody>
      </p:sp>
      <p:sp>
        <p:nvSpPr>
          <p:cNvPr id="6" name="Content Placeholder 5"/>
          <p:cNvSpPr>
            <a:spLocks noGrp="1"/>
          </p:cNvSpPr>
          <p:nvPr>
            <p:ph sz="half" idx="4"/>
          </p:nvPr>
        </p:nvSpPr>
        <p:spPr/>
        <p:txBody>
          <a:bodyPr/>
          <a:lstStyle/>
          <a:p>
            <a:r>
              <a:t>1.全球经济增长速度和结构变化影响需求。</a:t>
            </a:r>
          </a:p>
          <a:p>
            <a:r>
              <a:t>2.矿业投资周期和产能利用率影响供应。</a:t>
            </a:r>
          </a:p>
          <a:p>
            <a:r>
              <a:t>3.贸易政策和环保要求影响供需平衡。</a:t>
            </a:r>
          </a:p>
          <a:p>
            <a:r>
              <a:t>全球经济增长速度和结构变化是影响矿石市场需求的主要因素。随着新兴经济体的崛起和技术的不断进步，对矿石的需求也在不断变化。而矿业投资周期和产能利用率则直接影响矿石的供应。此外，贸易政策和环保要求也对供需平衡产生重大影响。</a:t>
            </a:r>
          </a:p>
          <a:p>
            <a:r>
              <a:t>---</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https://d.book118.com/748121040064006026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矿石市场概述</vt:lpstr>
      <vt:lpstr> 矿石市场概述</vt:lpstr>
      <vt:lpstr> 全球供应现状分析</vt:lpstr>
      <vt:lpstr> 全球供应现状分析</vt:lpstr>
      <vt:lpstr> 全球供应现状分析</vt:lpstr>
      <vt:lpstr> 全球供应现状分析</vt:lpstr>
      <vt:lpstr> 全球需求现状分析</vt:lpstr>
      <vt:lpstr> 全球需求现状分析</vt:lpstr>
      <vt:lpstr> 供需平衡与价格波动</vt:lpstr>
      <vt:lpstr> 供需平衡与价格波动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2024-09-03T20:04:40.112</cp:lastPrinted>
  <dcterms:created xsi:type="dcterms:W3CDTF">2024-09-03T12:04:40Z</dcterms:created>
  <dcterms:modified xsi:type="dcterms:W3CDTF">2024-09-03T12:04:42Z</dcterms:modified>
</cp:coreProperties>
</file>